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7"/>
  </p:notesMasterIdLst>
  <p:handoutMasterIdLst>
    <p:handoutMasterId r:id="rId8"/>
  </p:handoutMasterIdLst>
  <p:sldIdLst>
    <p:sldId id="259" r:id="rId4"/>
    <p:sldId id="290" r:id="rId5"/>
    <p:sldId id="292" r:id="rId6"/>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00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661" autoAdjust="0"/>
    <p:restoredTop sz="94660"/>
  </p:normalViewPr>
  <p:slideViewPr>
    <p:cSldViewPr snapToGrid="0">
      <p:cViewPr varScale="1">
        <p:scale>
          <a:sx n="95" d="100"/>
          <a:sy n="95" d="100"/>
        </p:scale>
        <p:origin x="96" y="1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 Id="rId6" Type="http://schemas.openxmlformats.org/officeDocument/2006/relationships/image" Target="../media/image8.wmf"/><Relationship Id="rId5" Type="http://schemas.openxmlformats.org/officeDocument/2006/relationships/image" Target="../media/image7.wmf"/><Relationship Id="rId4" Type="http://schemas.openxmlformats.org/officeDocument/2006/relationships/image" Target="../media/image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FA70F2-FFB1-4A77-8169-B4B3A96EA7FA}" type="datetimeFigureOut">
              <a:rPr lang="zh-TW" altLang="en-US" smtClean="0"/>
              <a:pPr/>
              <a:t>2023/8/25</a:t>
            </a:fld>
            <a:endParaRPr lang="zh-TW" altLang="en-US"/>
          </a:p>
        </p:txBody>
      </p:sp>
      <p:sp>
        <p:nvSpPr>
          <p:cNvPr id="4" name="頁尾版面配置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9422045-D558-4E33-BE68-5816A24675A4}" type="slidenum">
              <a:rPr lang="zh-TW" altLang="en-US" smtClean="0"/>
              <a:pPr/>
              <a:t>‹#›</a:t>
            </a:fld>
            <a:endParaRPr lang="zh-TW" altLang="en-US"/>
          </a:p>
        </p:txBody>
      </p:sp>
    </p:spTree>
    <p:extLst>
      <p:ext uri="{BB962C8B-B14F-4D97-AF65-F5344CB8AC3E}">
        <p14:creationId xmlns:p14="http://schemas.microsoft.com/office/powerpoint/2010/main" val="300686334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C74DAA-8521-401A-B442-5F827CEBB63B}" type="datetimeFigureOut">
              <a:rPr lang="zh-TW" altLang="en-US" smtClean="0"/>
              <a:pPr/>
              <a:t>2023/8/25</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A6A725-A372-460E-884A-4864481A9E48}" type="slidenum">
              <a:rPr lang="zh-TW" altLang="en-US" smtClean="0"/>
              <a:pPr/>
              <a:t>‹#›</a:t>
            </a:fld>
            <a:endParaRPr lang="zh-TW" altLang="en-US"/>
          </a:p>
        </p:txBody>
      </p:sp>
    </p:spTree>
    <p:extLst>
      <p:ext uri="{BB962C8B-B14F-4D97-AF65-F5344CB8AC3E}">
        <p14:creationId xmlns:p14="http://schemas.microsoft.com/office/powerpoint/2010/main" val="134132034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910340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en-US" altLang="zh-TW" smtClean="0"/>
              <a:t>Click to edit Master title style</a:t>
            </a:r>
            <a:endParaRPr lang="zh-TW" altLang="en-US"/>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TW" smtClean="0"/>
              <a:t>Click to edit Master subtitle style</a:t>
            </a:r>
            <a:endParaRPr lang="zh-TW" altLang="en-US"/>
          </a:p>
        </p:txBody>
      </p:sp>
      <p:sp>
        <p:nvSpPr>
          <p:cNvPr id="4" name="日期版面配置區 3"/>
          <p:cNvSpPr>
            <a:spLocks noGrp="1"/>
          </p:cNvSpPr>
          <p:nvPr>
            <p:ph type="dt" sz="half" idx="10"/>
          </p:nvPr>
        </p:nvSpPr>
        <p:spPr/>
        <p:txBody>
          <a:bodyPr/>
          <a:lstStyle/>
          <a:p>
            <a:fld id="{E3830E04-05E5-46C3-BA99-DEF385DDADDF}" type="datetime1">
              <a:rPr lang="zh-TW" altLang="en-US" smtClean="0">
                <a:solidFill>
                  <a:prstClr val="black">
                    <a:tint val="75000"/>
                  </a:prstClr>
                </a:solidFill>
              </a:rPr>
              <a:pPr/>
              <a:t>2023/8/25</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15642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Click to edit Master title style</a:t>
            </a:r>
            <a:endParaRPr lang="zh-TW" altLang="en-US"/>
          </a:p>
        </p:txBody>
      </p:sp>
      <p:sp>
        <p:nvSpPr>
          <p:cNvPr id="3" name="內容版面配置區 2"/>
          <p:cNvSpPr>
            <a:spLocks noGrp="1"/>
          </p:cNvSpPr>
          <p:nvPr>
            <p:ph idx="1"/>
          </p:nvPr>
        </p:nvSpPr>
        <p:spPr/>
        <p:txBody>
          <a:bodyPr/>
          <a:lstStyle/>
          <a:p>
            <a:pPr lvl="0"/>
            <a:r>
              <a:rPr lang="en-US" altLang="zh-TW" smtClean="0"/>
              <a:t>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日期版面配置區 3"/>
          <p:cNvSpPr>
            <a:spLocks noGrp="1"/>
          </p:cNvSpPr>
          <p:nvPr>
            <p:ph type="dt" sz="half" idx="10"/>
          </p:nvPr>
        </p:nvSpPr>
        <p:spPr/>
        <p:txBody>
          <a:bodyPr/>
          <a:lstStyle/>
          <a:p>
            <a:fld id="{953E6DDF-168D-4649-9ECC-0F18E898D4AF}" type="datetime1">
              <a:rPr lang="zh-TW" altLang="en-US" smtClean="0">
                <a:solidFill>
                  <a:prstClr val="black">
                    <a:tint val="75000"/>
                  </a:prstClr>
                </a:solidFill>
              </a:rPr>
              <a:pPr/>
              <a:t>2023/8/25</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953948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en-US" altLang="zh-TW" smtClean="0"/>
              <a:t>Click to edit Master title style</a:t>
            </a:r>
            <a:endParaRPr lang="zh-TW" altLang="en-US"/>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TW" smtClean="0"/>
              <a:t>Edit Master text styles</a:t>
            </a:r>
          </a:p>
        </p:txBody>
      </p:sp>
      <p:sp>
        <p:nvSpPr>
          <p:cNvPr id="4" name="日期版面配置區 3"/>
          <p:cNvSpPr>
            <a:spLocks noGrp="1"/>
          </p:cNvSpPr>
          <p:nvPr>
            <p:ph type="dt" sz="half" idx="10"/>
          </p:nvPr>
        </p:nvSpPr>
        <p:spPr/>
        <p:txBody>
          <a:bodyPr/>
          <a:lstStyle/>
          <a:p>
            <a:fld id="{B992321B-A2D6-4668-A75E-70B179559A0F}" type="datetime1">
              <a:rPr lang="zh-TW" altLang="en-US" smtClean="0">
                <a:solidFill>
                  <a:prstClr val="black">
                    <a:tint val="75000"/>
                  </a:prstClr>
                </a:solidFill>
              </a:rPr>
              <a:pPr/>
              <a:t>2023/8/25</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741201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Click to edit Master title style</a:t>
            </a:r>
            <a:endParaRPr lang="zh-TW" altLang="en-US"/>
          </a:p>
        </p:txBody>
      </p:sp>
      <p:sp>
        <p:nvSpPr>
          <p:cNvPr id="3" name="內容版面配置區 2"/>
          <p:cNvSpPr>
            <a:spLocks noGrp="1"/>
          </p:cNvSpPr>
          <p:nvPr>
            <p:ph sz="half" idx="1"/>
          </p:nvPr>
        </p:nvSpPr>
        <p:spPr>
          <a:xfrm>
            <a:off x="838200" y="1825625"/>
            <a:ext cx="5181600" cy="4351338"/>
          </a:xfrm>
        </p:spPr>
        <p:txBody>
          <a:bodyPr/>
          <a:lstStyle/>
          <a:p>
            <a:pPr lvl="0"/>
            <a:r>
              <a:rPr lang="en-US" altLang="zh-TW" smtClean="0"/>
              <a:t>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內容版面配置區 3"/>
          <p:cNvSpPr>
            <a:spLocks noGrp="1"/>
          </p:cNvSpPr>
          <p:nvPr>
            <p:ph sz="half" idx="2"/>
          </p:nvPr>
        </p:nvSpPr>
        <p:spPr>
          <a:xfrm>
            <a:off x="6172200" y="1825625"/>
            <a:ext cx="5181600" cy="4351338"/>
          </a:xfrm>
        </p:spPr>
        <p:txBody>
          <a:bodyPr/>
          <a:lstStyle/>
          <a:p>
            <a:pPr lvl="0"/>
            <a:r>
              <a:rPr lang="en-US" altLang="zh-TW" smtClean="0"/>
              <a:t>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日期版面配置區 4"/>
          <p:cNvSpPr>
            <a:spLocks noGrp="1"/>
          </p:cNvSpPr>
          <p:nvPr>
            <p:ph type="dt" sz="half" idx="10"/>
          </p:nvPr>
        </p:nvSpPr>
        <p:spPr/>
        <p:txBody>
          <a:bodyPr/>
          <a:lstStyle/>
          <a:p>
            <a:fld id="{269507E2-C6A1-43FE-A221-ED2B63C84404}" type="datetime1">
              <a:rPr lang="zh-TW" altLang="en-US" smtClean="0">
                <a:solidFill>
                  <a:prstClr val="black">
                    <a:tint val="75000"/>
                  </a:prstClr>
                </a:solidFill>
              </a:rPr>
              <a:pPr/>
              <a:t>2023/8/25</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4194785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en-US" altLang="zh-TW" smtClean="0"/>
              <a:t>Click to edit Master title style</a:t>
            </a:r>
            <a:endParaRPr lang="zh-TW" altLang="en-US"/>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Edit Master text styles</a:t>
            </a:r>
          </a:p>
        </p:txBody>
      </p:sp>
      <p:sp>
        <p:nvSpPr>
          <p:cNvPr id="4" name="內容版面配置區 3"/>
          <p:cNvSpPr>
            <a:spLocks noGrp="1"/>
          </p:cNvSpPr>
          <p:nvPr>
            <p:ph sz="half" idx="2"/>
          </p:nvPr>
        </p:nvSpPr>
        <p:spPr>
          <a:xfrm>
            <a:off x="839788" y="2505075"/>
            <a:ext cx="5157787" cy="3684588"/>
          </a:xfrm>
        </p:spPr>
        <p:txBody>
          <a:bodyPr/>
          <a:lstStyle/>
          <a:p>
            <a:pPr lvl="0"/>
            <a:r>
              <a:rPr lang="en-US" altLang="zh-TW" smtClean="0"/>
              <a:t>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Edit Master text styles</a:t>
            </a:r>
          </a:p>
        </p:txBody>
      </p:sp>
      <p:sp>
        <p:nvSpPr>
          <p:cNvPr id="6" name="內容版面配置區 5"/>
          <p:cNvSpPr>
            <a:spLocks noGrp="1"/>
          </p:cNvSpPr>
          <p:nvPr>
            <p:ph sz="quarter" idx="4"/>
          </p:nvPr>
        </p:nvSpPr>
        <p:spPr>
          <a:xfrm>
            <a:off x="6172200" y="2505075"/>
            <a:ext cx="5183188" cy="3684588"/>
          </a:xfrm>
        </p:spPr>
        <p:txBody>
          <a:bodyPr/>
          <a:lstStyle/>
          <a:p>
            <a:pPr lvl="0"/>
            <a:r>
              <a:rPr lang="en-US" altLang="zh-TW" smtClean="0"/>
              <a:t>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日期版面配置區 6"/>
          <p:cNvSpPr>
            <a:spLocks noGrp="1"/>
          </p:cNvSpPr>
          <p:nvPr>
            <p:ph type="dt" sz="half" idx="10"/>
          </p:nvPr>
        </p:nvSpPr>
        <p:spPr/>
        <p:txBody>
          <a:bodyPr/>
          <a:lstStyle/>
          <a:p>
            <a:fld id="{9A0F06C0-DDF8-40F8-8D3E-0D4CB3D41692}" type="datetime1">
              <a:rPr lang="zh-TW" altLang="en-US" smtClean="0">
                <a:solidFill>
                  <a:prstClr val="black">
                    <a:tint val="75000"/>
                  </a:prstClr>
                </a:solidFill>
              </a:rPr>
              <a:pPr/>
              <a:t>2023/8/25</a:t>
            </a:fld>
            <a:endParaRPr lang="zh-TW" altLang="en-US">
              <a:solidFill>
                <a:prstClr val="black">
                  <a:tint val="75000"/>
                </a:prstClr>
              </a:solidFill>
            </a:endParaRPr>
          </a:p>
        </p:txBody>
      </p:sp>
      <p:sp>
        <p:nvSpPr>
          <p:cNvPr id="8" name="頁尾版面配置區 7"/>
          <p:cNvSpPr>
            <a:spLocks noGrp="1"/>
          </p:cNvSpPr>
          <p:nvPr>
            <p:ph type="ftr" sz="quarter" idx="11"/>
          </p:nvPr>
        </p:nvSpPr>
        <p:spPr/>
        <p:txBody>
          <a:bodyPr/>
          <a:lstStyle/>
          <a:p>
            <a:endParaRPr lang="zh-TW" altLang="en-US">
              <a:solidFill>
                <a:prstClr val="black">
                  <a:tint val="75000"/>
                </a:prstClr>
              </a:solidFill>
            </a:endParaRPr>
          </a:p>
        </p:txBody>
      </p:sp>
      <p:sp>
        <p:nvSpPr>
          <p:cNvPr id="9" name="投影片編號版面配置區 8"/>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58378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Click to edit Master title style</a:t>
            </a:r>
            <a:endParaRPr lang="zh-TW" altLang="en-US"/>
          </a:p>
        </p:txBody>
      </p:sp>
      <p:sp>
        <p:nvSpPr>
          <p:cNvPr id="3" name="日期版面配置區 2"/>
          <p:cNvSpPr>
            <a:spLocks noGrp="1"/>
          </p:cNvSpPr>
          <p:nvPr>
            <p:ph type="dt" sz="half" idx="10"/>
          </p:nvPr>
        </p:nvSpPr>
        <p:spPr/>
        <p:txBody>
          <a:bodyPr/>
          <a:lstStyle/>
          <a:p>
            <a:fld id="{B07F6B91-42D1-4995-9F7D-6294B950EDE1}" type="datetime1">
              <a:rPr lang="zh-TW" altLang="en-US" smtClean="0">
                <a:solidFill>
                  <a:prstClr val="black">
                    <a:tint val="75000"/>
                  </a:prstClr>
                </a:solidFill>
              </a:rPr>
              <a:pPr/>
              <a:t>2023/8/25</a:t>
            </a:fld>
            <a:endParaRPr lang="zh-TW" altLang="en-US">
              <a:solidFill>
                <a:prstClr val="black">
                  <a:tint val="75000"/>
                </a:prstClr>
              </a:solidFill>
            </a:endParaRPr>
          </a:p>
        </p:txBody>
      </p:sp>
      <p:sp>
        <p:nvSpPr>
          <p:cNvPr id="4" name="頁尾版面配置區 3"/>
          <p:cNvSpPr>
            <a:spLocks noGrp="1"/>
          </p:cNvSpPr>
          <p:nvPr>
            <p:ph type="ftr" sz="quarter" idx="11"/>
          </p:nvPr>
        </p:nvSpPr>
        <p:spPr/>
        <p:txBody>
          <a:bodyPr/>
          <a:lstStyle/>
          <a:p>
            <a:endParaRPr lang="zh-TW" altLang="en-US">
              <a:solidFill>
                <a:prstClr val="black">
                  <a:tint val="75000"/>
                </a:prstClr>
              </a:solidFill>
            </a:endParaRPr>
          </a:p>
        </p:txBody>
      </p:sp>
      <p:sp>
        <p:nvSpPr>
          <p:cNvPr id="5" name="投影片編號版面配置區 4"/>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282109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10A16A8E-2D5D-4E32-AAE2-8FE358DFA6DC}" type="datetime1">
              <a:rPr lang="zh-TW" altLang="en-US" smtClean="0">
                <a:solidFill>
                  <a:prstClr val="black">
                    <a:tint val="75000"/>
                  </a:prstClr>
                </a:solidFill>
              </a:rPr>
              <a:pPr/>
              <a:t>2023/8/25</a:t>
            </a:fld>
            <a:endParaRPr lang="zh-TW" altLang="en-US">
              <a:solidFill>
                <a:prstClr val="black">
                  <a:tint val="75000"/>
                </a:prstClr>
              </a:solidFill>
            </a:endParaRPr>
          </a:p>
        </p:txBody>
      </p:sp>
      <p:sp>
        <p:nvSpPr>
          <p:cNvPr id="3" name="頁尾版面配置區 2"/>
          <p:cNvSpPr>
            <a:spLocks noGrp="1"/>
          </p:cNvSpPr>
          <p:nvPr>
            <p:ph type="ftr" sz="quarter" idx="11"/>
          </p:nvPr>
        </p:nvSpPr>
        <p:spPr/>
        <p:txBody>
          <a:bodyPr/>
          <a:lstStyle/>
          <a:p>
            <a:endParaRPr lang="zh-TW" altLang="en-US">
              <a:solidFill>
                <a:prstClr val="black">
                  <a:tint val="75000"/>
                </a:prstClr>
              </a:solidFill>
            </a:endParaRPr>
          </a:p>
        </p:txBody>
      </p:sp>
      <p:sp>
        <p:nvSpPr>
          <p:cNvPr id="4" name="投影片編號版面配置區 3"/>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216044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en-US" altLang="zh-TW" smtClean="0"/>
              <a:t>Click to edit Master title style</a:t>
            </a:r>
            <a:endParaRPr lang="zh-TW" altLang="en-US"/>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TW" smtClean="0"/>
              <a:t>Edit Master text styles</a:t>
            </a:r>
          </a:p>
        </p:txBody>
      </p:sp>
      <p:sp>
        <p:nvSpPr>
          <p:cNvPr id="5" name="日期版面配置區 4"/>
          <p:cNvSpPr>
            <a:spLocks noGrp="1"/>
          </p:cNvSpPr>
          <p:nvPr>
            <p:ph type="dt" sz="half" idx="10"/>
          </p:nvPr>
        </p:nvSpPr>
        <p:spPr/>
        <p:txBody>
          <a:bodyPr/>
          <a:lstStyle/>
          <a:p>
            <a:fld id="{FEEDC089-CC12-464B-8D1F-F4EC139B9939}" type="datetime1">
              <a:rPr lang="zh-TW" altLang="en-US" smtClean="0">
                <a:solidFill>
                  <a:prstClr val="black">
                    <a:tint val="75000"/>
                  </a:prstClr>
                </a:solidFill>
              </a:rPr>
              <a:pPr/>
              <a:t>2023/8/25</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227537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en-US" altLang="zh-TW" smtClean="0"/>
              <a:t>Click to edit Master title style</a:t>
            </a:r>
            <a:endParaRPr lang="zh-TW" altLang="en-US"/>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TW" smtClean="0"/>
              <a:t>Click icon to add picture</a:t>
            </a:r>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TW" smtClean="0"/>
              <a:t>Edit Master text styles</a:t>
            </a:r>
          </a:p>
        </p:txBody>
      </p:sp>
      <p:sp>
        <p:nvSpPr>
          <p:cNvPr id="5" name="日期版面配置區 4"/>
          <p:cNvSpPr>
            <a:spLocks noGrp="1"/>
          </p:cNvSpPr>
          <p:nvPr>
            <p:ph type="dt" sz="half" idx="10"/>
          </p:nvPr>
        </p:nvSpPr>
        <p:spPr/>
        <p:txBody>
          <a:bodyPr/>
          <a:lstStyle/>
          <a:p>
            <a:fld id="{CA420F96-5BF3-4939-A5FF-4554BA19B1A5}" type="datetime1">
              <a:rPr lang="zh-TW" altLang="en-US" smtClean="0">
                <a:solidFill>
                  <a:prstClr val="black">
                    <a:tint val="75000"/>
                  </a:prstClr>
                </a:solidFill>
              </a:rPr>
              <a:pPr/>
              <a:t>2023/8/25</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900268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Click to edit Master title style</a:t>
            </a:r>
            <a:endParaRPr lang="zh-TW" altLang="en-US"/>
          </a:p>
        </p:txBody>
      </p:sp>
      <p:sp>
        <p:nvSpPr>
          <p:cNvPr id="3" name="直排文字版面配置區 2"/>
          <p:cNvSpPr>
            <a:spLocks noGrp="1"/>
          </p:cNvSpPr>
          <p:nvPr>
            <p:ph type="body" orient="vert" idx="1"/>
          </p:nvPr>
        </p:nvSpPr>
        <p:spPr/>
        <p:txBody>
          <a:bodyPr vert="eaVert"/>
          <a:lstStyle/>
          <a:p>
            <a:pPr lvl="0"/>
            <a:r>
              <a:rPr lang="en-US" altLang="zh-TW" smtClean="0"/>
              <a:t>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日期版面配置區 3"/>
          <p:cNvSpPr>
            <a:spLocks noGrp="1"/>
          </p:cNvSpPr>
          <p:nvPr>
            <p:ph type="dt" sz="half" idx="10"/>
          </p:nvPr>
        </p:nvSpPr>
        <p:spPr/>
        <p:txBody>
          <a:bodyPr/>
          <a:lstStyle/>
          <a:p>
            <a:fld id="{F8E8E103-1F8F-4D81-A812-F7125114E002}" type="datetime1">
              <a:rPr lang="zh-TW" altLang="en-US" smtClean="0">
                <a:solidFill>
                  <a:prstClr val="black">
                    <a:tint val="75000"/>
                  </a:prstClr>
                </a:solidFill>
              </a:rPr>
              <a:pPr/>
              <a:t>2023/8/25</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754693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en-US" altLang="zh-TW" smtClean="0"/>
              <a:t>Click to edit Master title style</a:t>
            </a:r>
            <a:endParaRPr lang="zh-TW" altLang="en-US"/>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en-US" altLang="zh-TW" smtClean="0"/>
              <a:t>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日期版面配置區 3"/>
          <p:cNvSpPr>
            <a:spLocks noGrp="1"/>
          </p:cNvSpPr>
          <p:nvPr>
            <p:ph type="dt" sz="half" idx="10"/>
          </p:nvPr>
        </p:nvSpPr>
        <p:spPr/>
        <p:txBody>
          <a:bodyPr/>
          <a:lstStyle/>
          <a:p>
            <a:fld id="{D09D6912-BDF0-45FA-B6BD-AD17D6B77EB0}" type="datetime1">
              <a:rPr lang="zh-TW" altLang="en-US" smtClean="0">
                <a:solidFill>
                  <a:prstClr val="black">
                    <a:tint val="75000"/>
                  </a:prstClr>
                </a:solidFill>
              </a:rPr>
              <a:pPr/>
              <a:t>2023/8/25</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182918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en-US" altLang="zh-TW" smtClean="0"/>
              <a:t>Click to edit Master title style</a:t>
            </a:r>
            <a:endParaRPr lang="zh-TW" altLang="en-US"/>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TW" smtClean="0"/>
              <a:t>Click to edit Master subtitle style</a:t>
            </a:r>
            <a:endParaRPr lang="zh-TW" altLang="en-US"/>
          </a:p>
        </p:txBody>
      </p:sp>
      <p:sp>
        <p:nvSpPr>
          <p:cNvPr id="4" name="日期版面配置區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F6D103-3F0E-474E-84DE-D4218B0F3B0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8/25/2023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頁尾版面配置區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投影片編號版面配置區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6C6EB-7C39-4456-B326-A14D575FEC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9452168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Click to edit Master title style</a:t>
            </a:r>
            <a:endParaRPr lang="zh-TW" altLang="en-US"/>
          </a:p>
        </p:txBody>
      </p:sp>
      <p:sp>
        <p:nvSpPr>
          <p:cNvPr id="3" name="內容版面配置區 2"/>
          <p:cNvSpPr>
            <a:spLocks noGrp="1"/>
          </p:cNvSpPr>
          <p:nvPr>
            <p:ph idx="1"/>
          </p:nvPr>
        </p:nvSpPr>
        <p:spPr/>
        <p:txBody>
          <a:bodyPr/>
          <a:lstStyle/>
          <a:p>
            <a:pPr lvl="0"/>
            <a:r>
              <a:rPr lang="en-US" altLang="zh-TW" smtClean="0"/>
              <a:t>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日期版面配置區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F6D103-3F0E-474E-84DE-D4218B0F3B0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8/25/2023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頁尾版面配置區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投影片編號版面配置區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6C6EB-7C39-4456-B326-A14D575FEC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9691232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en-US" altLang="zh-TW" smtClean="0"/>
              <a:t>Click to edit Master title style</a:t>
            </a:r>
            <a:endParaRPr lang="zh-TW" altLang="en-US"/>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TW" smtClean="0"/>
              <a:t>Edit Master text styles</a:t>
            </a:r>
          </a:p>
        </p:txBody>
      </p:sp>
      <p:sp>
        <p:nvSpPr>
          <p:cNvPr id="4" name="日期版面配置區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F6D103-3F0E-474E-84DE-D4218B0F3B0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8/25/2023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頁尾版面配置區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投影片編號版面配置區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6C6EB-7C39-4456-B326-A14D575FEC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5795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Click to edit Master title style</a:t>
            </a:r>
            <a:endParaRPr lang="zh-TW" altLang="en-US"/>
          </a:p>
        </p:txBody>
      </p:sp>
      <p:sp>
        <p:nvSpPr>
          <p:cNvPr id="3" name="內容版面配置區 2"/>
          <p:cNvSpPr>
            <a:spLocks noGrp="1"/>
          </p:cNvSpPr>
          <p:nvPr>
            <p:ph sz="half" idx="1"/>
          </p:nvPr>
        </p:nvSpPr>
        <p:spPr>
          <a:xfrm>
            <a:off x="838200" y="1825625"/>
            <a:ext cx="5181600" cy="4351338"/>
          </a:xfrm>
        </p:spPr>
        <p:txBody>
          <a:bodyPr/>
          <a:lstStyle/>
          <a:p>
            <a:pPr lvl="0"/>
            <a:r>
              <a:rPr lang="en-US" altLang="zh-TW" smtClean="0"/>
              <a:t>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內容版面配置區 3"/>
          <p:cNvSpPr>
            <a:spLocks noGrp="1"/>
          </p:cNvSpPr>
          <p:nvPr>
            <p:ph sz="half" idx="2"/>
          </p:nvPr>
        </p:nvSpPr>
        <p:spPr>
          <a:xfrm>
            <a:off x="6172200" y="1825625"/>
            <a:ext cx="5181600" cy="4351338"/>
          </a:xfrm>
        </p:spPr>
        <p:txBody>
          <a:bodyPr/>
          <a:lstStyle/>
          <a:p>
            <a:pPr lvl="0"/>
            <a:r>
              <a:rPr lang="en-US" altLang="zh-TW" smtClean="0"/>
              <a:t>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日期版面配置區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F6D103-3F0E-474E-84DE-D4218B0F3B0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8/25/2023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頁尾版面配置區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投影片編號版面配置區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6C6EB-7C39-4456-B326-A14D575FEC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2288683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en-US" altLang="zh-TW" smtClean="0"/>
              <a:t>Click to edit Master title style</a:t>
            </a:r>
            <a:endParaRPr lang="zh-TW" altLang="en-US"/>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Edit Master text styles</a:t>
            </a:r>
          </a:p>
        </p:txBody>
      </p:sp>
      <p:sp>
        <p:nvSpPr>
          <p:cNvPr id="4" name="內容版面配置區 3"/>
          <p:cNvSpPr>
            <a:spLocks noGrp="1"/>
          </p:cNvSpPr>
          <p:nvPr>
            <p:ph sz="half" idx="2"/>
          </p:nvPr>
        </p:nvSpPr>
        <p:spPr>
          <a:xfrm>
            <a:off x="839788" y="2505075"/>
            <a:ext cx="5157787" cy="3684588"/>
          </a:xfrm>
        </p:spPr>
        <p:txBody>
          <a:bodyPr/>
          <a:lstStyle/>
          <a:p>
            <a:pPr lvl="0"/>
            <a:r>
              <a:rPr lang="en-US" altLang="zh-TW" smtClean="0"/>
              <a:t>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Edit Master text styles</a:t>
            </a:r>
          </a:p>
        </p:txBody>
      </p:sp>
      <p:sp>
        <p:nvSpPr>
          <p:cNvPr id="6" name="內容版面配置區 5"/>
          <p:cNvSpPr>
            <a:spLocks noGrp="1"/>
          </p:cNvSpPr>
          <p:nvPr>
            <p:ph sz="quarter" idx="4"/>
          </p:nvPr>
        </p:nvSpPr>
        <p:spPr>
          <a:xfrm>
            <a:off x="6172200" y="2505075"/>
            <a:ext cx="5183188" cy="3684588"/>
          </a:xfrm>
        </p:spPr>
        <p:txBody>
          <a:bodyPr/>
          <a:lstStyle/>
          <a:p>
            <a:pPr lvl="0"/>
            <a:r>
              <a:rPr lang="en-US" altLang="zh-TW" smtClean="0"/>
              <a:t>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日期版面配置區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F6D103-3F0E-474E-84DE-D4218B0F3B0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8/25/2023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頁尾版面配置區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投影片編號版面配置區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6C6EB-7C39-4456-B326-A14D575FEC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7454311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Click to edit Master title style</a:t>
            </a:r>
            <a:endParaRPr lang="zh-TW" altLang="en-US"/>
          </a:p>
        </p:txBody>
      </p:sp>
      <p:sp>
        <p:nvSpPr>
          <p:cNvPr id="3" name="日期版面配置區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F6D103-3F0E-474E-84DE-D4218B0F3B0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8/25/2023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頁尾版面配置區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投影片編號版面配置區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6C6EB-7C39-4456-B326-A14D575FEC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566164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F6D103-3F0E-474E-84DE-D4218B0F3B0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8/25/2023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頁尾版面配置區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投影片編號版面配置區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6C6EB-7C39-4456-B326-A14D575FEC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3879472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en-US" altLang="zh-TW" smtClean="0"/>
              <a:t>Click to edit Master title style</a:t>
            </a:r>
            <a:endParaRPr lang="zh-TW" altLang="en-US"/>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TW" smtClean="0"/>
              <a:t>Edit Master text styles</a:t>
            </a:r>
          </a:p>
        </p:txBody>
      </p:sp>
      <p:sp>
        <p:nvSpPr>
          <p:cNvPr id="5" name="日期版面配置區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F6D103-3F0E-474E-84DE-D4218B0F3B0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8/25/2023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頁尾版面配置區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投影片編號版面配置區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6C6EB-7C39-4456-B326-A14D575FEC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3599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en-US" altLang="zh-TW" smtClean="0"/>
              <a:t>Click to edit Master title style</a:t>
            </a:r>
            <a:endParaRPr lang="zh-TW" altLang="en-US"/>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TW" smtClean="0"/>
              <a:t>Click icon to add picture</a:t>
            </a:r>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TW" smtClean="0"/>
              <a:t>Edit Master text styles</a:t>
            </a:r>
          </a:p>
        </p:txBody>
      </p:sp>
      <p:sp>
        <p:nvSpPr>
          <p:cNvPr id="5" name="日期版面配置區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F6D103-3F0E-474E-84DE-D4218B0F3B0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8/25/2023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頁尾版面配置區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投影片編號版面配置區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6C6EB-7C39-4456-B326-A14D575FEC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8357000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Click to edit Master title style</a:t>
            </a:r>
            <a:endParaRPr lang="zh-TW" altLang="en-US"/>
          </a:p>
        </p:txBody>
      </p:sp>
      <p:sp>
        <p:nvSpPr>
          <p:cNvPr id="3" name="直排文字版面配置區 2"/>
          <p:cNvSpPr>
            <a:spLocks noGrp="1"/>
          </p:cNvSpPr>
          <p:nvPr>
            <p:ph type="body" orient="vert" idx="1"/>
          </p:nvPr>
        </p:nvSpPr>
        <p:spPr/>
        <p:txBody>
          <a:bodyPr vert="eaVert"/>
          <a:lstStyle/>
          <a:p>
            <a:pPr lvl="0"/>
            <a:r>
              <a:rPr lang="en-US" altLang="zh-TW" smtClean="0"/>
              <a:t>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日期版面配置區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F6D103-3F0E-474E-84DE-D4218B0F3B0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8/25/2023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頁尾版面配置區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投影片編號版面配置區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6C6EB-7C39-4456-B326-A14D575FEC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2623531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en-US" altLang="zh-TW" smtClean="0"/>
              <a:t>Click to edit Master title style</a:t>
            </a:r>
            <a:endParaRPr lang="zh-TW" altLang="en-US"/>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en-US" altLang="zh-TW" smtClean="0"/>
              <a:t>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日期版面配置區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F6D103-3F0E-474E-84DE-D4218B0F3B0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8/25/2023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頁尾版面配置區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投影片編號版面配置區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6C6EB-7C39-4456-B326-A14D575FEC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370115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en-US" altLang="zh-TW" smtClean="0"/>
              <a:t>Click to edit Master title style</a:t>
            </a:r>
            <a:endParaRPr lang="zh-TW" altLang="en-US"/>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TW" smtClean="0"/>
              <a:t>Click to edit Master subtitle style</a:t>
            </a:r>
            <a:endParaRPr lang="zh-TW" altLang="en-US"/>
          </a:p>
        </p:txBody>
      </p:sp>
      <p:sp>
        <p:nvSpPr>
          <p:cNvPr id="4" name="日期版面配置區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F6D103-3F0E-474E-84DE-D4218B0F3B0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8/25/2023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頁尾版面配置區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投影片編號版面配置區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6C6EB-7C39-4456-B326-A14D575FEC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2041143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Click to edit Master title style</a:t>
            </a:r>
            <a:endParaRPr lang="zh-TW" altLang="en-US"/>
          </a:p>
        </p:txBody>
      </p:sp>
      <p:sp>
        <p:nvSpPr>
          <p:cNvPr id="3" name="內容版面配置區 2"/>
          <p:cNvSpPr>
            <a:spLocks noGrp="1"/>
          </p:cNvSpPr>
          <p:nvPr>
            <p:ph idx="1"/>
          </p:nvPr>
        </p:nvSpPr>
        <p:spPr/>
        <p:txBody>
          <a:bodyPr/>
          <a:lstStyle/>
          <a:p>
            <a:pPr lvl="0"/>
            <a:r>
              <a:rPr lang="en-US" altLang="zh-TW" smtClean="0"/>
              <a:t>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日期版面配置區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F6D103-3F0E-474E-84DE-D4218B0F3B0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8/25/2023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頁尾版面配置區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投影片編號版面配置區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6C6EB-7C39-4456-B326-A14D575FEC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7199886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en-US" altLang="zh-TW" smtClean="0"/>
              <a:t>Click to edit Master title style</a:t>
            </a:r>
            <a:endParaRPr lang="zh-TW" altLang="en-US"/>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TW" smtClean="0"/>
              <a:t>Edit Master text styles</a:t>
            </a:r>
          </a:p>
        </p:txBody>
      </p:sp>
      <p:sp>
        <p:nvSpPr>
          <p:cNvPr id="4" name="日期版面配置區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F6D103-3F0E-474E-84DE-D4218B0F3B0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8/25/2023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頁尾版面配置區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投影片編號版面配置區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6C6EB-7C39-4456-B326-A14D575FEC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1275889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Click to edit Master title style</a:t>
            </a:r>
            <a:endParaRPr lang="zh-TW" altLang="en-US"/>
          </a:p>
        </p:txBody>
      </p:sp>
      <p:sp>
        <p:nvSpPr>
          <p:cNvPr id="3" name="內容版面配置區 2"/>
          <p:cNvSpPr>
            <a:spLocks noGrp="1"/>
          </p:cNvSpPr>
          <p:nvPr>
            <p:ph sz="half" idx="1"/>
          </p:nvPr>
        </p:nvSpPr>
        <p:spPr>
          <a:xfrm>
            <a:off x="838200" y="1825625"/>
            <a:ext cx="5181600" cy="4351338"/>
          </a:xfrm>
        </p:spPr>
        <p:txBody>
          <a:bodyPr/>
          <a:lstStyle/>
          <a:p>
            <a:pPr lvl="0"/>
            <a:r>
              <a:rPr lang="en-US" altLang="zh-TW" smtClean="0"/>
              <a:t>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內容版面配置區 3"/>
          <p:cNvSpPr>
            <a:spLocks noGrp="1"/>
          </p:cNvSpPr>
          <p:nvPr>
            <p:ph sz="half" idx="2"/>
          </p:nvPr>
        </p:nvSpPr>
        <p:spPr>
          <a:xfrm>
            <a:off x="6172200" y="1825625"/>
            <a:ext cx="5181600" cy="4351338"/>
          </a:xfrm>
        </p:spPr>
        <p:txBody>
          <a:bodyPr/>
          <a:lstStyle/>
          <a:p>
            <a:pPr lvl="0"/>
            <a:r>
              <a:rPr lang="en-US" altLang="zh-TW" smtClean="0"/>
              <a:t>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日期版面配置區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F6D103-3F0E-474E-84DE-D4218B0F3B0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8/25/2023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頁尾版面配置區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投影片編號版面配置區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6C6EB-7C39-4456-B326-A14D575FEC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439151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en-US" altLang="zh-TW" smtClean="0"/>
              <a:t>Click to edit Master title style</a:t>
            </a:r>
            <a:endParaRPr lang="zh-TW" altLang="en-US"/>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Edit Master text styles</a:t>
            </a:r>
          </a:p>
        </p:txBody>
      </p:sp>
      <p:sp>
        <p:nvSpPr>
          <p:cNvPr id="4" name="內容版面配置區 3"/>
          <p:cNvSpPr>
            <a:spLocks noGrp="1"/>
          </p:cNvSpPr>
          <p:nvPr>
            <p:ph sz="half" idx="2"/>
          </p:nvPr>
        </p:nvSpPr>
        <p:spPr>
          <a:xfrm>
            <a:off x="839788" y="2505075"/>
            <a:ext cx="5157787" cy="3684588"/>
          </a:xfrm>
        </p:spPr>
        <p:txBody>
          <a:bodyPr/>
          <a:lstStyle/>
          <a:p>
            <a:pPr lvl="0"/>
            <a:r>
              <a:rPr lang="en-US" altLang="zh-TW" smtClean="0"/>
              <a:t>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Edit Master text styles</a:t>
            </a:r>
          </a:p>
        </p:txBody>
      </p:sp>
      <p:sp>
        <p:nvSpPr>
          <p:cNvPr id="6" name="內容版面配置區 5"/>
          <p:cNvSpPr>
            <a:spLocks noGrp="1"/>
          </p:cNvSpPr>
          <p:nvPr>
            <p:ph sz="quarter" idx="4"/>
          </p:nvPr>
        </p:nvSpPr>
        <p:spPr>
          <a:xfrm>
            <a:off x="6172200" y="2505075"/>
            <a:ext cx="5183188" cy="3684588"/>
          </a:xfrm>
        </p:spPr>
        <p:txBody>
          <a:bodyPr/>
          <a:lstStyle/>
          <a:p>
            <a:pPr lvl="0"/>
            <a:r>
              <a:rPr lang="en-US" altLang="zh-TW" smtClean="0"/>
              <a:t>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日期版面配置區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F6D103-3F0E-474E-84DE-D4218B0F3B0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8/25/2023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頁尾版面配置區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投影片編號版面配置區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6C6EB-7C39-4456-B326-A14D575FEC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3716467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Click to edit Master title style</a:t>
            </a:r>
            <a:endParaRPr lang="zh-TW" altLang="en-US"/>
          </a:p>
        </p:txBody>
      </p:sp>
      <p:sp>
        <p:nvSpPr>
          <p:cNvPr id="3" name="日期版面配置區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F6D103-3F0E-474E-84DE-D4218B0F3B0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8/25/2023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頁尾版面配置區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投影片編號版面配置區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6C6EB-7C39-4456-B326-A14D575FEC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2187268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F6D103-3F0E-474E-84DE-D4218B0F3B0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8/25/2023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頁尾版面配置區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投影片編號版面配置區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6C6EB-7C39-4456-B326-A14D575FEC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77615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en-US" altLang="zh-TW" smtClean="0"/>
              <a:t>Click to edit Master title style</a:t>
            </a:r>
            <a:endParaRPr lang="zh-TW" altLang="en-US"/>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TW" smtClean="0"/>
              <a:t>Edit Master text styles</a:t>
            </a:r>
          </a:p>
        </p:txBody>
      </p:sp>
      <p:sp>
        <p:nvSpPr>
          <p:cNvPr id="5" name="日期版面配置區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F6D103-3F0E-474E-84DE-D4218B0F3B0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8/25/2023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頁尾版面配置區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投影片編號版面配置區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6C6EB-7C39-4456-B326-A14D575FEC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575462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en-US" altLang="zh-TW" smtClean="0"/>
              <a:t>Click to edit Master title style</a:t>
            </a:r>
            <a:endParaRPr lang="zh-TW" altLang="en-US"/>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TW" smtClean="0"/>
              <a:t>Click icon to add picture</a:t>
            </a:r>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TW" smtClean="0"/>
              <a:t>Edit Master text styles</a:t>
            </a:r>
          </a:p>
        </p:txBody>
      </p:sp>
      <p:sp>
        <p:nvSpPr>
          <p:cNvPr id="5" name="日期版面配置區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F6D103-3F0E-474E-84DE-D4218B0F3B0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8/25/2023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頁尾版面配置區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投影片編號版面配置區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6C6EB-7C39-4456-B326-A14D575FEC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664967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mtClean="0"/>
              <a:t>Click to edit Master title style</a:t>
            </a:r>
            <a:endParaRPr lang="zh-TW" altLang="en-US"/>
          </a:p>
        </p:txBody>
      </p:sp>
      <p:sp>
        <p:nvSpPr>
          <p:cNvPr id="3" name="直排文字版面配置區 2"/>
          <p:cNvSpPr>
            <a:spLocks noGrp="1"/>
          </p:cNvSpPr>
          <p:nvPr>
            <p:ph type="body" orient="vert" idx="1"/>
          </p:nvPr>
        </p:nvSpPr>
        <p:spPr/>
        <p:txBody>
          <a:bodyPr vert="eaVert"/>
          <a:lstStyle/>
          <a:p>
            <a:pPr lvl="0"/>
            <a:r>
              <a:rPr lang="en-US" altLang="zh-TW" smtClean="0"/>
              <a:t>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日期版面配置區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F6D103-3F0E-474E-84DE-D4218B0F3B0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8/25/2023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頁尾版面配置區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投影片編號版面配置區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6C6EB-7C39-4456-B326-A14D575FEC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2732007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en-US" altLang="zh-TW" smtClean="0"/>
              <a:t>Click to edit Master title style</a:t>
            </a:r>
            <a:endParaRPr lang="zh-TW" altLang="en-US"/>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en-US" altLang="zh-TW" smtClean="0"/>
              <a:t>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日期版面配置區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F6D103-3F0E-474E-84DE-D4218B0F3B0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8/25/2023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頁尾版面配置區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投影片編號版面配置區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6C6EB-7C39-4456-B326-A14D575FEC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02232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E1E586-B034-4E03-8FDF-6E9454CD5FF4}" type="datetime1">
              <a:rPr lang="zh-TW" altLang="en-US" smtClean="0">
                <a:solidFill>
                  <a:prstClr val="black">
                    <a:tint val="75000"/>
                  </a:prstClr>
                </a:solidFill>
              </a:rPr>
              <a:pPr/>
              <a:t>2023/8/25</a:t>
            </a:fld>
            <a:endParaRPr lang="zh-TW" altLang="en-US">
              <a:solidFill>
                <a:prstClr val="black">
                  <a:tint val="75000"/>
                </a:prstClr>
              </a:solidFill>
            </a:endParaRPr>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solidFill>
                <a:prstClr val="black">
                  <a:tint val="75000"/>
                </a:prstClr>
              </a:solidFill>
            </a:endParaRPr>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7869237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CF6D103-3F0E-474E-84DE-D4218B0F3B0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8/25/2023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096C6EB-7C39-4456-B326-A14D575FEC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92614713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CF6D103-3F0E-474E-84DE-D4218B0F3B0E}"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8/25/2023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096C6EB-7C39-4456-B326-A14D575FEC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51496298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3.wmf"/><Relationship Id="rId13" Type="http://schemas.openxmlformats.org/officeDocument/2006/relationships/image" Target="../media/image13.png"/><Relationship Id="rId18" Type="http://schemas.openxmlformats.org/officeDocument/2006/relationships/image" Target="../media/image6.wmf"/><Relationship Id="rId3" Type="http://schemas.openxmlformats.org/officeDocument/2006/relationships/image" Target="../media/image9.png"/><Relationship Id="rId21" Type="http://schemas.openxmlformats.org/officeDocument/2006/relationships/oleObject" Target="../embeddings/oleObject6.bin"/><Relationship Id="rId7" Type="http://schemas.openxmlformats.org/officeDocument/2006/relationships/oleObject" Target="../embeddings/oleObject1.bin"/><Relationship Id="rId12" Type="http://schemas.openxmlformats.org/officeDocument/2006/relationships/image" Target="../media/image5.wmf"/><Relationship Id="rId17" Type="http://schemas.openxmlformats.org/officeDocument/2006/relationships/oleObject" Target="../embeddings/oleObject4.bin"/><Relationship Id="rId2" Type="http://schemas.openxmlformats.org/officeDocument/2006/relationships/slideLayout" Target="../slideLayouts/slideLayout7.xml"/><Relationship Id="rId16" Type="http://schemas.openxmlformats.org/officeDocument/2006/relationships/image" Target="../media/image16.png"/><Relationship Id="rId20" Type="http://schemas.openxmlformats.org/officeDocument/2006/relationships/image" Target="../media/image7.wmf"/><Relationship Id="rId1" Type="http://schemas.openxmlformats.org/officeDocument/2006/relationships/vmlDrawing" Target="../drawings/vmlDrawing1.vml"/><Relationship Id="rId6" Type="http://schemas.openxmlformats.org/officeDocument/2006/relationships/image" Target="../media/image12.png"/><Relationship Id="rId11" Type="http://schemas.openxmlformats.org/officeDocument/2006/relationships/oleObject" Target="../embeddings/oleObject3.bin"/><Relationship Id="rId5" Type="http://schemas.openxmlformats.org/officeDocument/2006/relationships/image" Target="../media/image11.png"/><Relationship Id="rId15" Type="http://schemas.openxmlformats.org/officeDocument/2006/relationships/image" Target="../media/image15.png"/><Relationship Id="rId23" Type="http://schemas.openxmlformats.org/officeDocument/2006/relationships/image" Target="../media/image17.png"/><Relationship Id="rId10" Type="http://schemas.openxmlformats.org/officeDocument/2006/relationships/image" Target="../media/image4.wmf"/><Relationship Id="rId19" Type="http://schemas.openxmlformats.org/officeDocument/2006/relationships/oleObject" Target="../embeddings/oleObject5.bin"/><Relationship Id="rId4" Type="http://schemas.openxmlformats.org/officeDocument/2006/relationships/image" Target="../media/image10.png"/><Relationship Id="rId9" Type="http://schemas.openxmlformats.org/officeDocument/2006/relationships/oleObject" Target="../embeddings/oleObject2.bin"/><Relationship Id="rId14" Type="http://schemas.openxmlformats.org/officeDocument/2006/relationships/image" Target="../media/image14.png"/><Relationship Id="rId22" Type="http://schemas.openxmlformats.org/officeDocument/2006/relationships/image" Target="../media/image8.wmf"/></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副标题 1"/>
          <p:cNvSpPr txBox="1">
            <a:spLocks noChangeArrowheads="1"/>
          </p:cNvSpPr>
          <p:nvPr/>
        </p:nvSpPr>
        <p:spPr bwMode="auto">
          <a:xfrm>
            <a:off x="128016" y="1399988"/>
            <a:ext cx="11891047" cy="1760088"/>
          </a:xfrm>
          <a:prstGeom prst="rect">
            <a:avLst/>
          </a:prstGeom>
          <a:noFill/>
          <a:ln w="9525">
            <a:noFill/>
            <a:miter lim="800000"/>
            <a:headEnd/>
            <a:tailEnd/>
          </a:ln>
        </p:spPr>
        <p:txBody>
          <a:bodyPr lIns="91432" tIns="45718" rIns="91432" bIns="45718" anchor="ctr"/>
          <a:lstStyle/>
          <a:p>
            <a:pPr algn="ctr" fontAlgn="ctr"/>
            <a:r>
              <a:rPr lang="en-US" altLang="zh-CN" sz="4800" b="1" smtClean="0">
                <a:solidFill>
                  <a:srgbClr val="0000FF"/>
                </a:solidFill>
                <a:latin typeface="Arial" panose="020B0604020202020204" pitchFamily="34" charset="0"/>
                <a:cs typeface="Arial" panose="020B0604020202020204" pitchFamily="34" charset="0"/>
              </a:rPr>
              <a:t>BFX-UA300 Verify </a:t>
            </a:r>
          </a:p>
          <a:p>
            <a:pPr algn="ctr" fontAlgn="ctr"/>
            <a:r>
              <a:rPr lang="en-US" altLang="zh-CN" sz="4800" b="1" smtClean="0">
                <a:solidFill>
                  <a:srgbClr val="0000FF"/>
                </a:solidFill>
                <a:latin typeface="Arial" panose="020B0604020202020204" pitchFamily="34" charset="0"/>
                <a:cs typeface="Arial" panose="020B0604020202020204" pitchFamily="34" charset="0"/>
              </a:rPr>
              <a:t>LED light abnormal</a:t>
            </a:r>
            <a:endParaRPr lang="en-US" sz="4800" b="1" dirty="0">
              <a:solidFill>
                <a:srgbClr val="0000FF"/>
              </a:solidFill>
              <a:latin typeface="Arial" panose="020B0604020202020204" pitchFamily="34" charset="0"/>
              <a:cs typeface="Arial" panose="020B0604020202020204" pitchFamily="34" charset="0"/>
            </a:endParaRPr>
          </a:p>
        </p:txBody>
      </p:sp>
      <p:sp>
        <p:nvSpPr>
          <p:cNvPr id="5" name="Rectangle 4"/>
          <p:cNvSpPr/>
          <p:nvPr/>
        </p:nvSpPr>
        <p:spPr>
          <a:xfrm>
            <a:off x="7950566" y="6472227"/>
            <a:ext cx="3930884" cy="292388"/>
          </a:xfrm>
          <a:prstGeom prst="rect">
            <a:avLst/>
          </a:prstGeom>
        </p:spPr>
        <p:txBody>
          <a:bodyPr wrap="none">
            <a:spAutoFit/>
          </a:bodyPr>
          <a:lstStyle/>
          <a:p>
            <a:r>
              <a:rPr lang="en-US" sz="1300" b="1" dirty="0">
                <a:solidFill>
                  <a:schemeClr val="accent1">
                    <a:lumMod val="50000"/>
                  </a:schemeClr>
                </a:solidFill>
                <a:latin typeface="Microsoft Sans Serif" panose="020B0604020202020204" pitchFamily="34" charset="0"/>
              </a:rPr>
              <a:t>"Listens to customers, Meet customer expectation"</a:t>
            </a:r>
            <a:endParaRPr lang="en-US" sz="1300" dirty="0">
              <a:solidFill>
                <a:schemeClr val="accent1">
                  <a:lumMod val="50000"/>
                </a:schemeClr>
              </a:solidFill>
            </a:endParaRPr>
          </a:p>
        </p:txBody>
      </p:sp>
      <p:sp>
        <p:nvSpPr>
          <p:cNvPr id="6" name="Rectangle 5">
            <a:extLst>
              <a:ext uri="{FF2B5EF4-FFF2-40B4-BE49-F238E27FC236}">
                <a16:creationId xmlns:a16="http://schemas.microsoft.com/office/drawing/2014/main" id="{8F9D8CAD-AB3D-4505-ADFB-8E6AA406D68B}"/>
              </a:ext>
            </a:extLst>
          </p:cNvPr>
          <p:cNvSpPr/>
          <p:nvPr/>
        </p:nvSpPr>
        <p:spPr>
          <a:xfrm>
            <a:off x="8571410" y="5103694"/>
            <a:ext cx="3106784" cy="784830"/>
          </a:xfrm>
          <a:prstGeom prst="rect">
            <a:avLst/>
          </a:prstGeom>
        </p:spPr>
        <p:txBody>
          <a:bodyPr wrap="square">
            <a:spAutoFit/>
          </a:bodyPr>
          <a:lstStyle/>
          <a:p>
            <a:pPr>
              <a:spcBef>
                <a:spcPct val="50000"/>
              </a:spcBef>
            </a:pPr>
            <a:r>
              <a:rPr lang="en-US" altLang="zh-TW" b="1" dirty="0" smtClean="0">
                <a:solidFill>
                  <a:srgbClr val="0000FF"/>
                </a:solidFill>
                <a:latin typeface="Arial" panose="020B0604020202020204" pitchFamily="34" charset="0"/>
                <a:cs typeface="Arial" panose="020B0604020202020204" pitchFamily="34" charset="0"/>
              </a:rPr>
              <a:t>Prepared </a:t>
            </a:r>
            <a:r>
              <a:rPr lang="en-US" altLang="zh-TW" b="1" dirty="0">
                <a:solidFill>
                  <a:srgbClr val="0000FF"/>
                </a:solidFill>
                <a:latin typeface="Arial" panose="020B0604020202020204" pitchFamily="34" charset="0"/>
                <a:cs typeface="Arial" panose="020B0604020202020204" pitchFamily="34" charset="0"/>
              </a:rPr>
              <a:t>by: </a:t>
            </a:r>
            <a:r>
              <a:rPr lang="en-US" altLang="zh-TW" b="1">
                <a:solidFill>
                  <a:srgbClr val="0000FF"/>
                </a:solidFill>
                <a:latin typeface="Arial" panose="020B0604020202020204" pitchFamily="34" charset="0"/>
                <a:cs typeface="Arial" panose="020B0604020202020204" pitchFamily="34" charset="0"/>
              </a:rPr>
              <a:t>PE- </a:t>
            </a:r>
            <a:r>
              <a:rPr lang="en-US" altLang="zh-TW" b="1" smtClean="0">
                <a:solidFill>
                  <a:srgbClr val="0000FF"/>
                </a:solidFill>
                <a:latin typeface="Arial" panose="020B0604020202020204" pitchFamily="34" charset="0"/>
                <a:cs typeface="Arial" panose="020B0604020202020204" pitchFamily="34" charset="0"/>
              </a:rPr>
              <a:t>Long</a:t>
            </a:r>
            <a:endParaRPr lang="en-US" altLang="zh-TW" b="1" dirty="0">
              <a:solidFill>
                <a:srgbClr val="0000FF"/>
              </a:solidFill>
              <a:latin typeface="Arial" panose="020B0604020202020204" pitchFamily="34" charset="0"/>
              <a:cs typeface="Arial" panose="020B0604020202020204" pitchFamily="34" charset="0"/>
            </a:endParaRPr>
          </a:p>
          <a:p>
            <a:pPr>
              <a:spcBef>
                <a:spcPct val="50000"/>
              </a:spcBef>
            </a:pPr>
            <a:r>
              <a:rPr lang="en-US" altLang="zh-TW" b="1" dirty="0">
                <a:solidFill>
                  <a:srgbClr val="0000FF"/>
                </a:solidFill>
                <a:latin typeface="Arial" panose="020B0604020202020204" pitchFamily="34" charset="0"/>
                <a:cs typeface="Arial" panose="020B0604020202020204" pitchFamily="34" charset="0"/>
              </a:rPr>
              <a:t>Date </a:t>
            </a:r>
            <a:r>
              <a:rPr lang="en-US" altLang="zh-TW" b="1">
                <a:solidFill>
                  <a:srgbClr val="0000FF"/>
                </a:solidFill>
                <a:latin typeface="Arial" panose="020B0604020202020204" pitchFamily="34" charset="0"/>
                <a:cs typeface="Arial" panose="020B0604020202020204" pitchFamily="34" charset="0"/>
              </a:rPr>
              <a:t>: </a:t>
            </a:r>
            <a:r>
              <a:rPr lang="en-US" altLang="zh-TW" b="1" smtClean="0">
                <a:solidFill>
                  <a:srgbClr val="0000FF"/>
                </a:solidFill>
                <a:latin typeface="Arial" panose="020B0604020202020204" pitchFamily="34" charset="0"/>
                <a:cs typeface="Arial" panose="020B0604020202020204" pitchFamily="34" charset="0"/>
              </a:rPr>
              <a:t>2023.08.25</a:t>
            </a:r>
            <a:endParaRPr lang="en-US" altLang="zh-CN" b="1" dirty="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95517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233" y="-36645"/>
            <a:ext cx="8529582" cy="646331"/>
          </a:xfrm>
          <a:prstGeom prst="rect">
            <a:avLst/>
          </a:prstGeom>
          <a:noFill/>
        </p:spPr>
        <p:txBody>
          <a:bodyPr wrap="square" rtlCol="0">
            <a:spAutoFit/>
          </a:bodyPr>
          <a:lstStyle/>
          <a:p>
            <a:r>
              <a:rPr lang="en-US" sz="3600" b="1" smtClean="0">
                <a:solidFill>
                  <a:schemeClr val="bg1"/>
                </a:solidFill>
                <a:latin typeface="Arial" panose="020B0604020202020204" pitchFamily="34" charset="0"/>
                <a:cs typeface="Arial" panose="020B0604020202020204" pitchFamily="34" charset="0"/>
              </a:rPr>
              <a:t> LED Sample Verify</a:t>
            </a:r>
            <a:endParaRPr lang="en-US" sz="3600" b="1" dirty="0">
              <a:solidFill>
                <a:schemeClr val="bg1"/>
              </a:solidFill>
              <a:latin typeface="Arial" panose="020B0604020202020204" pitchFamily="34" charset="0"/>
              <a:cs typeface="Arial" panose="020B0604020202020204" pitchFamily="34" charset="0"/>
            </a:endParaRPr>
          </a:p>
        </p:txBody>
      </p:sp>
      <p:sp>
        <p:nvSpPr>
          <p:cNvPr id="4" name="Rectangle 3"/>
          <p:cNvSpPr/>
          <p:nvPr/>
        </p:nvSpPr>
        <p:spPr>
          <a:xfrm>
            <a:off x="7950566" y="6472227"/>
            <a:ext cx="3930884" cy="292388"/>
          </a:xfrm>
          <a:prstGeom prst="rect">
            <a:avLst/>
          </a:prstGeom>
        </p:spPr>
        <p:txBody>
          <a:bodyPr wrap="none">
            <a:spAutoFit/>
          </a:bodyPr>
          <a:lstStyle/>
          <a:p>
            <a:r>
              <a:rPr lang="en-US" sz="1300" b="1" dirty="0">
                <a:solidFill>
                  <a:schemeClr val="accent1">
                    <a:lumMod val="50000"/>
                  </a:schemeClr>
                </a:solidFill>
                <a:latin typeface="Microsoft Sans Serif" panose="020B0604020202020204" pitchFamily="34" charset="0"/>
              </a:rPr>
              <a:t>"Listens to customers, Meet customer expectation"</a:t>
            </a:r>
            <a:endParaRPr lang="en-US" sz="1300" dirty="0">
              <a:solidFill>
                <a:schemeClr val="accent1">
                  <a:lumMod val="50000"/>
                </a:schemeClr>
              </a:solidFill>
            </a:endParaRPr>
          </a:p>
        </p:txBody>
      </p:sp>
      <p:sp>
        <p:nvSpPr>
          <p:cNvPr id="3" name="TextBox 2"/>
          <p:cNvSpPr txBox="1"/>
          <p:nvPr/>
        </p:nvSpPr>
        <p:spPr>
          <a:xfrm>
            <a:off x="419796" y="646331"/>
            <a:ext cx="11017154" cy="464871"/>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endParaRPr lang="en-US" b="1" smtClean="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6767" y="1095693"/>
            <a:ext cx="2324815" cy="1761446"/>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731" y="1094650"/>
            <a:ext cx="2324815" cy="1743611"/>
          </a:xfrm>
          <a:prstGeom prst="rect">
            <a:avLst/>
          </a:prstGeom>
        </p:spPr>
      </p:pic>
      <p:cxnSp>
        <p:nvCxnSpPr>
          <p:cNvPr id="15" name="Straight Connector 14"/>
          <p:cNvCxnSpPr/>
          <p:nvPr/>
        </p:nvCxnSpPr>
        <p:spPr>
          <a:xfrm flipH="1">
            <a:off x="5372322" y="606630"/>
            <a:ext cx="3522" cy="2360375"/>
          </a:xfrm>
          <a:prstGeom prst="line">
            <a:avLst/>
          </a:prstGeom>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p:nvPicPr>
        <p:blipFill>
          <a:blip r:embed="rId5"/>
          <a:stretch>
            <a:fillRect/>
          </a:stretch>
        </p:blipFill>
        <p:spPr>
          <a:xfrm>
            <a:off x="2965508" y="1094651"/>
            <a:ext cx="2275891" cy="1721702"/>
          </a:xfrm>
          <a:prstGeom prst="rect">
            <a:avLst/>
          </a:prstGeom>
          <a:ln>
            <a:solidFill>
              <a:schemeClr val="tx1"/>
            </a:solidFill>
          </a:ln>
        </p:spPr>
      </p:pic>
      <p:sp>
        <p:nvSpPr>
          <p:cNvPr id="18" name="Right Arrow 17"/>
          <p:cNvSpPr/>
          <p:nvPr/>
        </p:nvSpPr>
        <p:spPr>
          <a:xfrm>
            <a:off x="2604755" y="1754453"/>
            <a:ext cx="274320" cy="4937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Arrow 18"/>
          <p:cNvSpPr/>
          <p:nvPr/>
        </p:nvSpPr>
        <p:spPr>
          <a:xfrm>
            <a:off x="7918015" y="1726779"/>
            <a:ext cx="274320" cy="4988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6"/>
          <a:stretch>
            <a:fillRect/>
          </a:stretch>
        </p:blipFill>
        <p:spPr>
          <a:xfrm>
            <a:off x="8287009" y="1109372"/>
            <a:ext cx="2248800" cy="1747767"/>
          </a:xfrm>
          <a:prstGeom prst="rect">
            <a:avLst/>
          </a:prstGeom>
          <a:ln>
            <a:solidFill>
              <a:schemeClr val="tx1"/>
            </a:solidFill>
          </a:ln>
        </p:spPr>
      </p:pic>
      <p:cxnSp>
        <p:nvCxnSpPr>
          <p:cNvPr id="6" name="Straight Connector 5"/>
          <p:cNvCxnSpPr/>
          <p:nvPr/>
        </p:nvCxnSpPr>
        <p:spPr>
          <a:xfrm flipV="1">
            <a:off x="-10233" y="2927303"/>
            <a:ext cx="12192000" cy="9144"/>
          </a:xfrm>
          <a:prstGeom prst="line">
            <a:avLst/>
          </a:prstGeom>
          <a:ln w="19050">
            <a:solidFill>
              <a:srgbClr val="0000CC"/>
            </a:solidFill>
            <a:prstDash val="solid"/>
          </a:ln>
        </p:spPr>
        <p:style>
          <a:lnRef idx="1">
            <a:schemeClr val="accent1"/>
          </a:lnRef>
          <a:fillRef idx="0">
            <a:schemeClr val="accent1"/>
          </a:fillRef>
          <a:effectRef idx="0">
            <a:schemeClr val="accent1"/>
          </a:effectRef>
          <a:fontRef idx="minor">
            <a:schemeClr val="tx1"/>
          </a:fontRef>
        </p:style>
      </p:cxnSp>
      <p:graphicFrame>
        <p:nvGraphicFramePr>
          <p:cNvPr id="12" name="Table 11"/>
          <p:cNvGraphicFramePr>
            <a:graphicFrameLocks noGrp="1"/>
          </p:cNvGraphicFramePr>
          <p:nvPr>
            <p:extLst>
              <p:ext uri="{D42A27DB-BD31-4B8C-83A1-F6EECF244321}">
                <p14:modId xmlns:p14="http://schemas.microsoft.com/office/powerpoint/2010/main" val="1314957997"/>
              </p:ext>
            </p:extLst>
          </p:nvPr>
        </p:nvGraphicFramePr>
        <p:xfrm>
          <a:off x="8084039" y="4937968"/>
          <a:ext cx="2576123" cy="1492225"/>
        </p:xfrm>
        <a:graphic>
          <a:graphicData uri="http://schemas.openxmlformats.org/drawingml/2006/table">
            <a:tbl>
              <a:tblPr>
                <a:tableStyleId>{5C22544A-7EE6-4342-B048-85BDC9FD1C3A}</a:tableStyleId>
              </a:tblPr>
              <a:tblGrid>
                <a:gridCol w="577675">
                  <a:extLst>
                    <a:ext uri="{9D8B030D-6E8A-4147-A177-3AD203B41FA5}">
                      <a16:colId xmlns:a16="http://schemas.microsoft.com/office/drawing/2014/main" val="2156550162"/>
                    </a:ext>
                  </a:extLst>
                </a:gridCol>
                <a:gridCol w="996696">
                  <a:extLst>
                    <a:ext uri="{9D8B030D-6E8A-4147-A177-3AD203B41FA5}">
                      <a16:colId xmlns:a16="http://schemas.microsoft.com/office/drawing/2014/main" val="2640815252"/>
                    </a:ext>
                  </a:extLst>
                </a:gridCol>
                <a:gridCol w="1001752">
                  <a:extLst>
                    <a:ext uri="{9D8B030D-6E8A-4147-A177-3AD203B41FA5}">
                      <a16:colId xmlns:a16="http://schemas.microsoft.com/office/drawing/2014/main" val="1023081337"/>
                    </a:ext>
                  </a:extLst>
                </a:gridCol>
              </a:tblGrid>
              <a:tr h="322441">
                <a:tc>
                  <a:txBody>
                    <a:bodyPr/>
                    <a:lstStyle/>
                    <a:p>
                      <a:pPr algn="ctr" fontAlgn="b"/>
                      <a:r>
                        <a:rPr lang="en-US" sz="1300" b="1" u="none" strike="noStrike">
                          <a:effectLst/>
                          <a:latin typeface="Arial" panose="020B0604020202020204" pitchFamily="34" charset="0"/>
                          <a:cs typeface="Arial" panose="020B0604020202020204" pitchFamily="34" charset="0"/>
                        </a:rPr>
                        <a:t> </a:t>
                      </a:r>
                      <a:r>
                        <a:rPr lang="en-US" sz="1300" b="1" u="none" strike="noStrike" smtClean="0">
                          <a:effectLst/>
                          <a:latin typeface="Arial" panose="020B0604020202020204" pitchFamily="34" charset="0"/>
                          <a:cs typeface="Arial" panose="020B0604020202020204" pitchFamily="34" charset="0"/>
                        </a:rPr>
                        <a:t>Times</a:t>
                      </a:r>
                      <a:endParaRPr lang="en-US" sz="13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300" b="1" u="none" strike="noStrike" smtClean="0">
                          <a:effectLst/>
                          <a:latin typeface="Arial" panose="020B0604020202020204" pitchFamily="34" charset="0"/>
                          <a:cs typeface="Arial" panose="020B0604020202020204" pitchFamily="34" charset="0"/>
                        </a:rPr>
                        <a:t>DC:230624</a:t>
                      </a:r>
                      <a:r>
                        <a:rPr lang="en-US" sz="1300" b="1" u="none" strike="noStrike">
                          <a:effectLst/>
                          <a:latin typeface="Arial" panose="020B0604020202020204" pitchFamily="34" charset="0"/>
                          <a:cs typeface="Arial" panose="020B0604020202020204" pitchFamily="34" charset="0"/>
                        </a:rPr>
                        <a:t> </a:t>
                      </a:r>
                      <a:endParaRPr lang="en-US" sz="13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300" b="1" u="none" strike="noStrike" smtClean="0">
                          <a:effectLst/>
                          <a:latin typeface="Arial" panose="020B0604020202020204" pitchFamily="34" charset="0"/>
                          <a:cs typeface="Arial" panose="020B0604020202020204" pitchFamily="34" charset="0"/>
                        </a:rPr>
                        <a:t>DC:230723 </a:t>
                      </a:r>
                      <a:endParaRPr lang="en-US" sz="1300" b="1" i="0" u="none" strike="noStrike" smtClean="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73758612"/>
                  </a:ext>
                </a:extLst>
              </a:tr>
              <a:tr h="389928">
                <a:tc>
                  <a:txBody>
                    <a:bodyPr/>
                    <a:lstStyle/>
                    <a:p>
                      <a:pPr algn="ctr" fontAlgn="b"/>
                      <a:r>
                        <a:rPr lang="en-US" sz="1100" b="1" u="none" strike="noStrike">
                          <a:effectLst/>
                          <a:latin typeface="Arial" panose="020B0604020202020204" pitchFamily="34" charset="0"/>
                          <a:cs typeface="Arial" panose="020B0604020202020204" pitchFamily="34" charset="0"/>
                        </a:rPr>
                        <a:t> </a:t>
                      </a:r>
                      <a:r>
                        <a:rPr lang="en-US" sz="1100" b="1" u="none" strike="noStrike" smtClean="0">
                          <a:effectLst/>
                          <a:latin typeface="Arial" panose="020B0604020202020204" pitchFamily="34" charset="0"/>
                          <a:cs typeface="Arial" panose="020B0604020202020204" pitchFamily="34" charset="0"/>
                        </a:rPr>
                        <a:t>1</a:t>
                      </a:r>
                      <a:endParaRPr lang="en-US" sz="11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100" u="none" strike="noStrike">
                          <a:effectLst/>
                          <a:latin typeface="Arial" panose="020B0604020202020204" pitchFamily="34" charset="0"/>
                          <a:cs typeface="Arial" panose="020B0604020202020204" pitchFamily="34" charset="0"/>
                        </a:rPr>
                        <a:t> </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69801710"/>
                  </a:ext>
                </a:extLst>
              </a:tr>
              <a:tr h="389928">
                <a:tc>
                  <a:txBody>
                    <a:bodyPr/>
                    <a:lstStyle/>
                    <a:p>
                      <a:pPr algn="ctr" fontAlgn="b"/>
                      <a:r>
                        <a:rPr lang="en-US" sz="1100" b="1" u="none" strike="noStrike">
                          <a:effectLst/>
                          <a:latin typeface="Arial" panose="020B0604020202020204" pitchFamily="34" charset="0"/>
                          <a:cs typeface="Arial" panose="020B0604020202020204" pitchFamily="34" charset="0"/>
                        </a:rPr>
                        <a:t> </a:t>
                      </a:r>
                      <a:r>
                        <a:rPr lang="en-US" sz="1100" b="1" u="none" strike="noStrike" smtClean="0">
                          <a:effectLst/>
                          <a:latin typeface="Arial" panose="020B0604020202020204" pitchFamily="34" charset="0"/>
                          <a:cs typeface="Arial" panose="020B0604020202020204" pitchFamily="34" charset="0"/>
                        </a:rPr>
                        <a:t>2</a:t>
                      </a:r>
                      <a:endParaRPr lang="en-US" sz="11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100" u="none" strike="noStrike">
                          <a:effectLst/>
                          <a:latin typeface="Arial" panose="020B0604020202020204" pitchFamily="34" charset="0"/>
                          <a:cs typeface="Arial" panose="020B0604020202020204" pitchFamily="34" charset="0"/>
                        </a:rPr>
                        <a:t> </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36062900"/>
                  </a:ext>
                </a:extLst>
              </a:tr>
              <a:tr h="389928">
                <a:tc>
                  <a:txBody>
                    <a:bodyPr/>
                    <a:lstStyle/>
                    <a:p>
                      <a:pPr algn="ctr" fontAlgn="b"/>
                      <a:r>
                        <a:rPr lang="en-US" sz="1100" b="1" u="none" strike="noStrike">
                          <a:effectLst/>
                          <a:latin typeface="Arial" panose="020B0604020202020204" pitchFamily="34" charset="0"/>
                          <a:cs typeface="Arial" panose="020B0604020202020204" pitchFamily="34" charset="0"/>
                        </a:rPr>
                        <a:t> </a:t>
                      </a:r>
                      <a:r>
                        <a:rPr lang="en-US" sz="1100" b="1" u="none" strike="noStrike" smtClean="0">
                          <a:effectLst/>
                          <a:latin typeface="Arial" panose="020B0604020202020204" pitchFamily="34" charset="0"/>
                          <a:cs typeface="Arial" panose="020B0604020202020204" pitchFamily="34" charset="0"/>
                        </a:rPr>
                        <a:t>3</a:t>
                      </a:r>
                      <a:endParaRPr lang="en-US" sz="11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100" u="none" strike="noStrike">
                          <a:effectLst/>
                          <a:latin typeface="Arial" panose="020B0604020202020204" pitchFamily="34" charset="0"/>
                          <a:cs typeface="Arial" panose="020B0604020202020204" pitchFamily="34" charset="0"/>
                        </a:rPr>
                        <a:t> </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02759759"/>
                  </a:ext>
                </a:extLst>
              </a:tr>
            </a:tbl>
          </a:graphicData>
        </a:graphic>
      </p:graphicFrame>
      <p:sp>
        <p:nvSpPr>
          <p:cNvPr id="27" name="Rectangle 26"/>
          <p:cNvSpPr/>
          <p:nvPr/>
        </p:nvSpPr>
        <p:spPr>
          <a:xfrm>
            <a:off x="201168" y="1494462"/>
            <a:ext cx="2250834" cy="329184"/>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5505727" y="1506046"/>
            <a:ext cx="2250834" cy="332551"/>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 name="Object 15"/>
          <p:cNvGraphicFramePr>
            <a:graphicFrameLocks noChangeAspect="1"/>
          </p:cNvGraphicFramePr>
          <p:nvPr>
            <p:extLst>
              <p:ext uri="{D42A27DB-BD31-4B8C-83A1-F6EECF244321}">
                <p14:modId xmlns:p14="http://schemas.microsoft.com/office/powerpoint/2010/main" val="3368926411"/>
              </p:ext>
            </p:extLst>
          </p:nvPr>
        </p:nvGraphicFramePr>
        <p:xfrm>
          <a:off x="8720818" y="5269584"/>
          <a:ext cx="914400" cy="555549"/>
        </p:xfrm>
        <a:graphic>
          <a:graphicData uri="http://schemas.openxmlformats.org/presentationml/2006/ole">
            <mc:AlternateContent xmlns:mc="http://schemas.openxmlformats.org/markup-compatibility/2006">
              <mc:Choice xmlns:v="urn:schemas-microsoft-com:vml" Requires="v">
                <p:oleObj spid="_x0000_s1196" name="Document" showAsIcon="1" r:id="rId7" imgW="914400" imgH="792360" progId="Word.Document.8">
                  <p:embed/>
                </p:oleObj>
              </mc:Choice>
              <mc:Fallback>
                <p:oleObj name="Document" showAsIcon="1" r:id="rId7" imgW="914400" imgH="792360" progId="Word.Document.8">
                  <p:embed/>
                  <p:pic>
                    <p:nvPicPr>
                      <p:cNvPr id="0" name=""/>
                      <p:cNvPicPr/>
                      <p:nvPr/>
                    </p:nvPicPr>
                    <p:blipFill>
                      <a:blip r:embed="rId8"/>
                      <a:stretch>
                        <a:fillRect/>
                      </a:stretch>
                    </p:blipFill>
                    <p:spPr>
                      <a:xfrm>
                        <a:off x="8720818" y="5269584"/>
                        <a:ext cx="914400" cy="555549"/>
                      </a:xfrm>
                      <a:prstGeom prst="rect">
                        <a:avLst/>
                      </a:prstGeom>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1350805275"/>
              </p:ext>
            </p:extLst>
          </p:nvPr>
        </p:nvGraphicFramePr>
        <p:xfrm>
          <a:off x="8720818" y="5680799"/>
          <a:ext cx="914400" cy="555549"/>
        </p:xfrm>
        <a:graphic>
          <a:graphicData uri="http://schemas.openxmlformats.org/presentationml/2006/ole">
            <mc:AlternateContent xmlns:mc="http://schemas.openxmlformats.org/markup-compatibility/2006">
              <mc:Choice xmlns:v="urn:schemas-microsoft-com:vml" Requires="v">
                <p:oleObj spid="_x0000_s1197" name="Document" showAsIcon="1" r:id="rId9" imgW="914400" imgH="792360" progId="Word.Document.8">
                  <p:embed/>
                </p:oleObj>
              </mc:Choice>
              <mc:Fallback>
                <p:oleObj name="Document" showAsIcon="1" r:id="rId9" imgW="914400" imgH="792360" progId="Word.Document.8">
                  <p:embed/>
                  <p:pic>
                    <p:nvPicPr>
                      <p:cNvPr id="0" name=""/>
                      <p:cNvPicPr/>
                      <p:nvPr/>
                    </p:nvPicPr>
                    <p:blipFill>
                      <a:blip r:embed="rId10"/>
                      <a:stretch>
                        <a:fillRect/>
                      </a:stretch>
                    </p:blipFill>
                    <p:spPr>
                      <a:xfrm>
                        <a:off x="8720818" y="5680799"/>
                        <a:ext cx="914400" cy="555549"/>
                      </a:xfrm>
                      <a:prstGeom prst="rect">
                        <a:avLst/>
                      </a:prstGeom>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4114343462"/>
              </p:ext>
            </p:extLst>
          </p:nvPr>
        </p:nvGraphicFramePr>
        <p:xfrm>
          <a:off x="8720818" y="6067311"/>
          <a:ext cx="914400" cy="580252"/>
        </p:xfrm>
        <a:graphic>
          <a:graphicData uri="http://schemas.openxmlformats.org/presentationml/2006/ole">
            <mc:AlternateContent xmlns:mc="http://schemas.openxmlformats.org/markup-compatibility/2006">
              <mc:Choice xmlns:v="urn:schemas-microsoft-com:vml" Requires="v">
                <p:oleObj spid="_x0000_s1198" name="Document" showAsIcon="1" r:id="rId11" imgW="914400" imgH="792360" progId="Word.Document.8">
                  <p:embed/>
                </p:oleObj>
              </mc:Choice>
              <mc:Fallback>
                <p:oleObj name="Document" showAsIcon="1" r:id="rId11" imgW="914400" imgH="792360" progId="Word.Document.8">
                  <p:embed/>
                  <p:pic>
                    <p:nvPicPr>
                      <p:cNvPr id="0" name=""/>
                      <p:cNvPicPr/>
                      <p:nvPr/>
                    </p:nvPicPr>
                    <p:blipFill>
                      <a:blip r:embed="rId12"/>
                      <a:stretch>
                        <a:fillRect/>
                      </a:stretch>
                    </p:blipFill>
                    <p:spPr>
                      <a:xfrm>
                        <a:off x="8720818" y="6067311"/>
                        <a:ext cx="914400" cy="580252"/>
                      </a:xfrm>
                      <a:prstGeom prst="rect">
                        <a:avLst/>
                      </a:prstGeom>
                    </p:spPr>
                  </p:pic>
                </p:oleObj>
              </mc:Fallback>
            </mc:AlternateContent>
          </a:graphicData>
        </a:graphic>
      </p:graphicFrame>
      <p:sp>
        <p:nvSpPr>
          <p:cNvPr id="31" name="TextBox 30"/>
          <p:cNvSpPr txBox="1"/>
          <p:nvPr/>
        </p:nvSpPr>
        <p:spPr>
          <a:xfrm>
            <a:off x="2008601" y="552489"/>
            <a:ext cx="1261884" cy="369332"/>
          </a:xfrm>
          <a:prstGeom prst="rect">
            <a:avLst/>
          </a:prstGeom>
          <a:noFill/>
        </p:spPr>
        <p:txBody>
          <a:bodyPr wrap="none" rtlCol="0">
            <a:spAutoFit/>
          </a:bodyPr>
          <a:lstStyle/>
          <a:p>
            <a:r>
              <a:rPr lang="en-US" b="1" smtClean="0">
                <a:solidFill>
                  <a:srgbClr val="0000FF"/>
                </a:solidFill>
                <a:latin typeface="Arial" panose="020B0604020202020204" pitchFamily="34" charset="0"/>
                <a:cs typeface="Arial" panose="020B0604020202020204" pitchFamily="34" charset="0"/>
              </a:rPr>
              <a:t>LEDs Left</a:t>
            </a:r>
            <a:endParaRPr lang="en-US" b="1">
              <a:solidFill>
                <a:srgbClr val="0000FF"/>
              </a:solidFill>
              <a:latin typeface="Arial" panose="020B0604020202020204" pitchFamily="34" charset="0"/>
              <a:cs typeface="Arial" panose="020B0604020202020204" pitchFamily="34" charset="0"/>
            </a:endParaRPr>
          </a:p>
        </p:txBody>
      </p:sp>
      <p:sp>
        <p:nvSpPr>
          <p:cNvPr id="32" name="TextBox 31"/>
          <p:cNvSpPr txBox="1"/>
          <p:nvPr/>
        </p:nvSpPr>
        <p:spPr>
          <a:xfrm>
            <a:off x="7379349" y="541203"/>
            <a:ext cx="1428596" cy="369332"/>
          </a:xfrm>
          <a:prstGeom prst="rect">
            <a:avLst/>
          </a:prstGeom>
          <a:noFill/>
        </p:spPr>
        <p:txBody>
          <a:bodyPr wrap="none" rtlCol="0">
            <a:spAutoFit/>
          </a:bodyPr>
          <a:lstStyle/>
          <a:p>
            <a:r>
              <a:rPr lang="en-US" b="1" smtClean="0">
                <a:solidFill>
                  <a:srgbClr val="0000FF"/>
                </a:solidFill>
                <a:latin typeface="Arial" panose="020B0604020202020204" pitchFamily="34" charset="0"/>
                <a:cs typeface="Arial" panose="020B0604020202020204" pitchFamily="34" charset="0"/>
              </a:rPr>
              <a:t>LEDs Right</a:t>
            </a:r>
            <a:endParaRPr lang="en-US" b="1">
              <a:solidFill>
                <a:srgbClr val="0000FF"/>
              </a:solidFill>
              <a:latin typeface="Arial" panose="020B0604020202020204" pitchFamily="34" charset="0"/>
              <a:cs typeface="Arial" panose="020B0604020202020204" pitchFamily="34" charset="0"/>
            </a:endParaRPr>
          </a:p>
        </p:txBody>
      </p:sp>
      <p:cxnSp>
        <p:nvCxnSpPr>
          <p:cNvPr id="37" name="Straight Connector 36"/>
          <p:cNvCxnSpPr/>
          <p:nvPr/>
        </p:nvCxnSpPr>
        <p:spPr>
          <a:xfrm>
            <a:off x="5381233" y="2865693"/>
            <a:ext cx="2516" cy="2013629"/>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5821" y="885565"/>
            <a:ext cx="10644341" cy="24970"/>
          </a:xfrm>
          <a:prstGeom prst="line">
            <a:avLst/>
          </a:prstGeom>
        </p:spPr>
        <p:style>
          <a:lnRef idx="1">
            <a:schemeClr val="accent1"/>
          </a:lnRef>
          <a:fillRef idx="0">
            <a:schemeClr val="accent1"/>
          </a:fillRef>
          <a:effectRef idx="0">
            <a:schemeClr val="accent1"/>
          </a:effectRef>
          <a:fontRef idx="minor">
            <a:schemeClr val="tx1"/>
          </a:fontRef>
        </p:style>
      </p:cxnSp>
      <p:sp>
        <p:nvSpPr>
          <p:cNvPr id="10" name="Oval Callout 9"/>
          <p:cNvSpPr/>
          <p:nvPr/>
        </p:nvSpPr>
        <p:spPr>
          <a:xfrm>
            <a:off x="10758399" y="1281646"/>
            <a:ext cx="1247672" cy="1115568"/>
          </a:xfrm>
          <a:prstGeom prst="wedgeEllipseCallout">
            <a:avLst>
              <a:gd name="adj1" fmla="val -56381"/>
              <a:gd name="adj2" fmla="val 3053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smtClean="0">
                <a:solidFill>
                  <a:srgbClr val="00B050"/>
                </a:solidFill>
                <a:latin typeface="Arial" panose="020B0604020202020204" pitchFamily="34" charset="0"/>
                <a:cs typeface="Arial" panose="020B0604020202020204" pitchFamily="34" charset="0"/>
              </a:rPr>
              <a:t>DC: 230624</a:t>
            </a:r>
            <a:endParaRPr lang="en-US" sz="1600" b="1">
              <a:solidFill>
                <a:srgbClr val="00B050"/>
              </a:solidFill>
              <a:latin typeface="Arial" panose="020B0604020202020204" pitchFamily="34" charset="0"/>
              <a:cs typeface="Arial" panose="020B0604020202020204" pitchFamily="34" charset="0"/>
            </a:endParaRPr>
          </a:p>
        </p:txBody>
      </p:sp>
      <p:grpSp>
        <p:nvGrpSpPr>
          <p:cNvPr id="11" name="Group 10"/>
          <p:cNvGrpSpPr/>
          <p:nvPr/>
        </p:nvGrpSpPr>
        <p:grpSpPr>
          <a:xfrm>
            <a:off x="141731" y="3059688"/>
            <a:ext cx="11864340" cy="1759635"/>
            <a:chOff x="141731" y="3351403"/>
            <a:chExt cx="11864340" cy="1759635"/>
          </a:xfrm>
        </p:grpSpPr>
        <p:pic>
          <p:nvPicPr>
            <p:cNvPr id="23" name="Picture 2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41731" y="3361244"/>
              <a:ext cx="2324815" cy="1743611"/>
            </a:xfrm>
            <a:prstGeom prst="rect">
              <a:avLst/>
            </a:prstGeom>
          </p:spPr>
        </p:pic>
        <p:pic>
          <p:nvPicPr>
            <p:cNvPr id="24" name="Picture 23"/>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497665" y="3351403"/>
              <a:ext cx="2324815" cy="1743611"/>
            </a:xfrm>
            <a:prstGeom prst="rect">
              <a:avLst/>
            </a:prstGeom>
          </p:spPr>
        </p:pic>
        <p:pic>
          <p:nvPicPr>
            <p:cNvPr id="25" name="Picture 24"/>
            <p:cNvPicPr>
              <a:picLocks noChangeAspect="1"/>
            </p:cNvPicPr>
            <p:nvPr/>
          </p:nvPicPr>
          <p:blipFill>
            <a:blip r:embed="rId15"/>
            <a:stretch>
              <a:fillRect/>
            </a:stretch>
          </p:blipFill>
          <p:spPr>
            <a:xfrm>
              <a:off x="2995261" y="3351403"/>
              <a:ext cx="2247178" cy="1743611"/>
            </a:xfrm>
            <a:prstGeom prst="rect">
              <a:avLst/>
            </a:prstGeom>
            <a:ln>
              <a:solidFill>
                <a:schemeClr val="tx1"/>
              </a:solidFill>
            </a:ln>
          </p:spPr>
        </p:pic>
        <p:pic>
          <p:nvPicPr>
            <p:cNvPr id="26" name="Picture 25"/>
            <p:cNvPicPr>
              <a:picLocks noChangeAspect="1"/>
            </p:cNvPicPr>
            <p:nvPr/>
          </p:nvPicPr>
          <p:blipFill>
            <a:blip r:embed="rId16"/>
            <a:stretch>
              <a:fillRect/>
            </a:stretch>
          </p:blipFill>
          <p:spPr>
            <a:xfrm>
              <a:off x="8287350" y="3361246"/>
              <a:ext cx="2248459" cy="1749792"/>
            </a:xfrm>
            <a:prstGeom prst="rect">
              <a:avLst/>
            </a:prstGeom>
            <a:ln>
              <a:solidFill>
                <a:schemeClr val="tx1"/>
              </a:solidFill>
            </a:ln>
          </p:spPr>
        </p:pic>
        <p:sp>
          <p:nvSpPr>
            <p:cNvPr id="33" name="Right Arrow 32"/>
            <p:cNvSpPr/>
            <p:nvPr/>
          </p:nvSpPr>
          <p:spPr>
            <a:xfrm>
              <a:off x="2619298" y="3986160"/>
              <a:ext cx="274320" cy="4937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ight Arrow 33"/>
            <p:cNvSpPr/>
            <p:nvPr/>
          </p:nvSpPr>
          <p:spPr>
            <a:xfrm>
              <a:off x="7918015" y="3976320"/>
              <a:ext cx="274320" cy="4937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97423" y="3745266"/>
              <a:ext cx="2250834" cy="32918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5495798" y="3764845"/>
              <a:ext cx="2250834" cy="32918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Callout 38"/>
            <p:cNvSpPr/>
            <p:nvPr/>
          </p:nvSpPr>
          <p:spPr>
            <a:xfrm>
              <a:off x="10758399" y="3488096"/>
              <a:ext cx="1247672" cy="1115568"/>
            </a:xfrm>
            <a:prstGeom prst="wedgeEllipseCallout">
              <a:avLst>
                <a:gd name="adj1" fmla="val -57113"/>
                <a:gd name="adj2" fmla="val 3135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rgbClr val="FF0000"/>
                  </a:solidFill>
                  <a:latin typeface="Arial" panose="020B0604020202020204" pitchFamily="34" charset="0"/>
                  <a:cs typeface="Arial" panose="020B0604020202020204" pitchFamily="34" charset="0"/>
                </a:rPr>
                <a:t>DC: </a:t>
              </a:r>
              <a:r>
                <a:rPr lang="en-US" sz="1600" b="1" smtClean="0">
                  <a:solidFill>
                    <a:srgbClr val="FF0000"/>
                  </a:solidFill>
                  <a:latin typeface="Arial" panose="020B0604020202020204" pitchFamily="34" charset="0"/>
                  <a:cs typeface="Arial" panose="020B0604020202020204" pitchFamily="34" charset="0"/>
                </a:rPr>
                <a:t>230723</a:t>
              </a:r>
              <a:endParaRPr lang="en-US" sz="1600" b="1">
                <a:solidFill>
                  <a:srgbClr val="FF0000"/>
                </a:solidFill>
                <a:latin typeface="Arial" panose="020B0604020202020204" pitchFamily="34" charset="0"/>
                <a:cs typeface="Arial" panose="020B0604020202020204" pitchFamily="34" charset="0"/>
              </a:endParaRPr>
            </a:p>
          </p:txBody>
        </p:sp>
      </p:grpSp>
      <p:cxnSp>
        <p:nvCxnSpPr>
          <p:cNvPr id="40" name="Straight Connector 39"/>
          <p:cNvCxnSpPr/>
          <p:nvPr/>
        </p:nvCxnSpPr>
        <p:spPr>
          <a:xfrm>
            <a:off x="15821" y="4879322"/>
            <a:ext cx="10644341"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41" name="Object 40"/>
          <p:cNvGraphicFramePr>
            <a:graphicFrameLocks noChangeAspect="1"/>
          </p:cNvGraphicFramePr>
          <p:nvPr>
            <p:extLst>
              <p:ext uri="{D42A27DB-BD31-4B8C-83A1-F6EECF244321}">
                <p14:modId xmlns:p14="http://schemas.microsoft.com/office/powerpoint/2010/main" val="3212688806"/>
              </p:ext>
            </p:extLst>
          </p:nvPr>
        </p:nvGraphicFramePr>
        <p:xfrm>
          <a:off x="9619046" y="5282558"/>
          <a:ext cx="914400" cy="554735"/>
        </p:xfrm>
        <a:graphic>
          <a:graphicData uri="http://schemas.openxmlformats.org/presentationml/2006/ole">
            <mc:AlternateContent xmlns:mc="http://schemas.openxmlformats.org/markup-compatibility/2006">
              <mc:Choice xmlns:v="urn:schemas-microsoft-com:vml" Requires="v">
                <p:oleObj spid="_x0000_s1199" name="Document" showAsIcon="1" r:id="rId17" imgW="914400" imgH="792360" progId="Word.Document.8">
                  <p:embed/>
                </p:oleObj>
              </mc:Choice>
              <mc:Fallback>
                <p:oleObj name="Document" showAsIcon="1" r:id="rId17" imgW="914400" imgH="792360" progId="Word.Document.8">
                  <p:embed/>
                  <p:pic>
                    <p:nvPicPr>
                      <p:cNvPr id="11" name="Object 10"/>
                      <p:cNvPicPr/>
                      <p:nvPr/>
                    </p:nvPicPr>
                    <p:blipFill>
                      <a:blip r:embed="rId18"/>
                      <a:stretch>
                        <a:fillRect/>
                      </a:stretch>
                    </p:blipFill>
                    <p:spPr>
                      <a:xfrm>
                        <a:off x="9619046" y="5282558"/>
                        <a:ext cx="914400" cy="554735"/>
                      </a:xfrm>
                      <a:prstGeom prst="rect">
                        <a:avLst/>
                      </a:prstGeom>
                    </p:spPr>
                  </p:pic>
                </p:oleObj>
              </mc:Fallback>
            </mc:AlternateContent>
          </a:graphicData>
        </a:graphic>
      </p:graphicFrame>
      <p:graphicFrame>
        <p:nvGraphicFramePr>
          <p:cNvPr id="42" name="Object 41"/>
          <p:cNvGraphicFramePr>
            <a:graphicFrameLocks noChangeAspect="1"/>
          </p:cNvGraphicFramePr>
          <p:nvPr>
            <p:extLst>
              <p:ext uri="{D42A27DB-BD31-4B8C-83A1-F6EECF244321}">
                <p14:modId xmlns:p14="http://schemas.microsoft.com/office/powerpoint/2010/main" val="3187832506"/>
              </p:ext>
            </p:extLst>
          </p:nvPr>
        </p:nvGraphicFramePr>
        <p:xfrm>
          <a:off x="9619046" y="5700323"/>
          <a:ext cx="914400" cy="527697"/>
        </p:xfrm>
        <a:graphic>
          <a:graphicData uri="http://schemas.openxmlformats.org/presentationml/2006/ole">
            <mc:AlternateContent xmlns:mc="http://schemas.openxmlformats.org/markup-compatibility/2006">
              <mc:Choice xmlns:v="urn:schemas-microsoft-com:vml" Requires="v">
                <p:oleObj spid="_x0000_s1200" name="Document" showAsIcon="1" r:id="rId19" imgW="914400" imgH="792360" progId="Word.Document.8">
                  <p:embed/>
                </p:oleObj>
              </mc:Choice>
              <mc:Fallback>
                <p:oleObj name="Document" showAsIcon="1" r:id="rId19" imgW="914400" imgH="792360" progId="Word.Document.8">
                  <p:embed/>
                  <p:pic>
                    <p:nvPicPr>
                      <p:cNvPr id="12" name="Object 11"/>
                      <p:cNvPicPr/>
                      <p:nvPr/>
                    </p:nvPicPr>
                    <p:blipFill>
                      <a:blip r:embed="rId20"/>
                      <a:stretch>
                        <a:fillRect/>
                      </a:stretch>
                    </p:blipFill>
                    <p:spPr>
                      <a:xfrm>
                        <a:off x="9619046" y="5700323"/>
                        <a:ext cx="914400" cy="527697"/>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2450464957"/>
              </p:ext>
            </p:extLst>
          </p:nvPr>
        </p:nvGraphicFramePr>
        <p:xfrm>
          <a:off x="9619046" y="6094615"/>
          <a:ext cx="914400" cy="564869"/>
        </p:xfrm>
        <a:graphic>
          <a:graphicData uri="http://schemas.openxmlformats.org/presentationml/2006/ole">
            <mc:AlternateContent xmlns:mc="http://schemas.openxmlformats.org/markup-compatibility/2006">
              <mc:Choice xmlns:v="urn:schemas-microsoft-com:vml" Requires="v">
                <p:oleObj spid="_x0000_s1201" name="Document" showAsIcon="1" r:id="rId21" imgW="914400" imgH="792360" progId="Word.Document.8">
                  <p:embed/>
                </p:oleObj>
              </mc:Choice>
              <mc:Fallback>
                <p:oleObj name="Document" showAsIcon="1" r:id="rId21" imgW="914400" imgH="792360" progId="Word.Document.8">
                  <p:embed/>
                  <p:pic>
                    <p:nvPicPr>
                      <p:cNvPr id="19" name="Object 18"/>
                      <p:cNvPicPr/>
                      <p:nvPr/>
                    </p:nvPicPr>
                    <p:blipFill>
                      <a:blip r:embed="rId22"/>
                      <a:stretch>
                        <a:fillRect/>
                      </a:stretch>
                    </p:blipFill>
                    <p:spPr>
                      <a:xfrm>
                        <a:off x="9619046" y="6094615"/>
                        <a:ext cx="914400" cy="564869"/>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44" name="TextBox 43"/>
              <p:cNvSpPr txBox="1"/>
              <p:nvPr/>
            </p:nvSpPr>
            <p:spPr>
              <a:xfrm>
                <a:off x="419796" y="4985218"/>
                <a:ext cx="6529644" cy="1462323"/>
              </a:xfrm>
              <a:prstGeom prst="rect">
                <a:avLst/>
              </a:prstGeom>
              <a:noFill/>
            </p:spPr>
            <p:txBody>
              <a:bodyPr wrap="square" rtlCol="0">
                <a:spAutoFit/>
              </a:bodyPr>
              <a:lstStyle/>
              <a:p>
                <a:r>
                  <a:rPr lang="en-US" altLang="zh-TW" sz="1600" b="1" dirty="0" smtClean="0">
                    <a:solidFill>
                      <a:srgbClr val="0000FF"/>
                    </a:solidFill>
                    <a:latin typeface="Arial" panose="020B0604020202020204" pitchFamily="34" charset="0"/>
                    <a:cs typeface="Arial" panose="020B0604020202020204" pitchFamily="34" charset="0"/>
                  </a:rPr>
                  <a:t>Summary</a:t>
                </a:r>
                <a:r>
                  <a:rPr lang="en-US" altLang="zh-TW" sz="1600" b="1" dirty="0">
                    <a:solidFill>
                      <a:srgbClr val="0000FF"/>
                    </a:solidFill>
                    <a:latin typeface="Arial" panose="020B0604020202020204" pitchFamily="34" charset="0"/>
                    <a:cs typeface="Arial" panose="020B0604020202020204" pitchFamily="34" charset="0"/>
                  </a:rPr>
                  <a:t>:</a:t>
                </a:r>
                <a:r>
                  <a:rPr lang="zh-TW" altLang="en-US" sz="1600" dirty="0">
                    <a:solidFill>
                      <a:srgbClr val="0000FF"/>
                    </a:solidFill>
                    <a:latin typeface="Arial" panose="020B0604020202020204" pitchFamily="34" charset="0"/>
                    <a:cs typeface="Arial" panose="020B0604020202020204" pitchFamily="34" charset="0"/>
                  </a:rPr>
                  <a:t> </a:t>
                </a:r>
                <a:r>
                  <a:rPr lang="en-US" altLang="zh-TW" sz="1600" dirty="0">
                    <a:solidFill>
                      <a:srgbClr val="0000FF"/>
                    </a:solidFill>
                    <a:latin typeface="Arial" panose="020B0604020202020204" pitchFamily="34" charset="0"/>
                    <a:cs typeface="Arial" panose="020B0604020202020204" pitchFamily="34" charset="0"/>
                  </a:rPr>
                  <a:t> </a:t>
                </a:r>
                <a:endParaRPr lang="en-US" altLang="zh-TW" sz="1600" dirty="0" smtClean="0">
                  <a:solidFill>
                    <a:srgbClr val="0000FF"/>
                  </a:solidFill>
                  <a:latin typeface="Arial" panose="020B0604020202020204" pitchFamily="34" charset="0"/>
                  <a:cs typeface="Arial" panose="020B0604020202020204" pitchFamily="34" charset="0"/>
                </a:endParaRPr>
              </a:p>
              <a:p>
                <a:r>
                  <a:rPr lang="en-US" altLang="zh-TW" sz="1600" dirty="0" smtClean="0">
                    <a:latin typeface="Arial" panose="020B0604020202020204" pitchFamily="34" charset="0"/>
                    <a:cs typeface="Arial" panose="020B0604020202020204" pitchFamily="34" charset="0"/>
                  </a:rPr>
                  <a:t>- Color balance of LED </a:t>
                </a:r>
                <a:r>
                  <a:rPr lang="en-US" altLang="zh-TW" sz="1600" b="1" dirty="0" smtClean="0">
                    <a:latin typeface="Arial" panose="020B0604020202020204" pitchFamily="34" charset="0"/>
                    <a:cs typeface="Arial" panose="020B0604020202020204" pitchFamily="34" charset="0"/>
                  </a:rPr>
                  <a:t>DC: 230624 </a:t>
                </a:r>
                <a:r>
                  <a:rPr lang="en-US" altLang="zh-TW" sz="1600" dirty="0" smtClean="0">
                    <a:latin typeface="Arial" panose="020B0604020202020204" pitchFamily="34" charset="0"/>
                    <a:cs typeface="Arial" panose="020B0604020202020204" pitchFamily="34" charset="0"/>
                  </a:rPr>
                  <a:t>from 94.5% to 98.5%.</a:t>
                </a:r>
              </a:p>
              <a:p>
                <a:r>
                  <a:rPr lang="en-US" altLang="zh-TW" sz="1600" dirty="0" smtClean="0">
                    <a:latin typeface="Arial" panose="020B0604020202020204" pitchFamily="34" charset="0"/>
                    <a:cs typeface="Arial" panose="020B0604020202020204" pitchFamily="34" charset="0"/>
                  </a:rPr>
                  <a:t>- Color </a:t>
                </a:r>
                <a:r>
                  <a:rPr lang="en-US" altLang="zh-TW" sz="1600" dirty="0">
                    <a:latin typeface="Arial" panose="020B0604020202020204" pitchFamily="34" charset="0"/>
                    <a:cs typeface="Arial" panose="020B0604020202020204" pitchFamily="34" charset="0"/>
                  </a:rPr>
                  <a:t>balance of LED </a:t>
                </a:r>
                <a:r>
                  <a:rPr lang="en-US" altLang="zh-TW" sz="1600" b="1" dirty="0">
                    <a:latin typeface="Arial" panose="020B0604020202020204" pitchFamily="34" charset="0"/>
                    <a:cs typeface="Arial" panose="020B0604020202020204" pitchFamily="34" charset="0"/>
                  </a:rPr>
                  <a:t>DC: </a:t>
                </a:r>
                <a:r>
                  <a:rPr lang="en-US" altLang="zh-TW" sz="1600" b="1" dirty="0" smtClean="0">
                    <a:latin typeface="Arial" panose="020B0604020202020204" pitchFamily="34" charset="0"/>
                    <a:cs typeface="Arial" panose="020B0604020202020204" pitchFamily="34" charset="0"/>
                  </a:rPr>
                  <a:t>230723 </a:t>
                </a:r>
                <a:r>
                  <a:rPr lang="en-US" altLang="zh-TW" sz="1600" dirty="0" smtClean="0">
                    <a:latin typeface="Arial" panose="020B0604020202020204" pitchFamily="34" charset="0"/>
                    <a:cs typeface="Arial" panose="020B0604020202020204" pitchFamily="34" charset="0"/>
                  </a:rPr>
                  <a:t>from </a:t>
                </a:r>
                <a:r>
                  <a:rPr lang="en-US" altLang="zh-TW" sz="1600" dirty="0">
                    <a:latin typeface="Arial" panose="020B0604020202020204" pitchFamily="34" charset="0"/>
                    <a:cs typeface="Arial" panose="020B0604020202020204" pitchFamily="34" charset="0"/>
                  </a:rPr>
                  <a:t>8</a:t>
                </a:r>
                <a:r>
                  <a:rPr lang="en-US" altLang="zh-TW" sz="1600" dirty="0" smtClean="0">
                    <a:latin typeface="Arial" panose="020B0604020202020204" pitchFamily="34" charset="0"/>
                    <a:cs typeface="Arial" panose="020B0604020202020204" pitchFamily="34" charset="0"/>
                  </a:rPr>
                  <a:t>3% </a:t>
                </a:r>
                <a:r>
                  <a:rPr lang="en-US" altLang="zh-TW" sz="1600" dirty="0">
                    <a:latin typeface="Arial" panose="020B0604020202020204" pitchFamily="34" charset="0"/>
                    <a:cs typeface="Arial" panose="020B0604020202020204" pitchFamily="34" charset="0"/>
                  </a:rPr>
                  <a:t>to </a:t>
                </a:r>
                <a:r>
                  <a:rPr lang="en-US" altLang="zh-TW" sz="1600" dirty="0" smtClean="0">
                    <a:latin typeface="Arial" panose="020B0604020202020204" pitchFamily="34" charset="0"/>
                    <a:cs typeface="Arial" panose="020B0604020202020204" pitchFamily="34" charset="0"/>
                  </a:rPr>
                  <a:t>90%.</a:t>
                </a:r>
              </a:p>
              <a:p>
                <a:r>
                  <a:rPr lang="en-US" altLang="zh-TW" sz="1600" b="1" dirty="0" smtClean="0">
                    <a:latin typeface="Arial" panose="020B0604020202020204" pitchFamily="34" charset="0"/>
                    <a:cs typeface="Arial" panose="020B0604020202020204" pitchFamily="34" charset="0"/>
                  </a:rPr>
                  <a:t>Note</a:t>
                </a:r>
                <a:r>
                  <a:rPr lang="en-US" altLang="zh-TW" sz="1600" dirty="0" smtClean="0">
                    <a:latin typeface="Arial" panose="020B0604020202020204" pitchFamily="34" charset="0"/>
                    <a:cs typeface="Arial" panose="020B0604020202020204" pitchFamily="34" charset="0"/>
                  </a:rPr>
                  <a:t>: Color balance= </a:t>
                </a:r>
                <a14:m>
                  <m:oMath xmlns:m="http://schemas.openxmlformats.org/officeDocument/2006/math">
                    <m:f>
                      <m:fPr>
                        <m:ctrlPr>
                          <a:rPr lang="en-US" altLang="zh-TW" sz="1600" i="1" smtClean="0">
                            <a:latin typeface="Cambria Math" panose="02040503050406030204" pitchFamily="18" charset="0"/>
                            <a:cs typeface="Arial" panose="020B0604020202020204" pitchFamily="34" charset="0"/>
                          </a:rPr>
                        </m:ctrlPr>
                      </m:fPr>
                      <m:num>
                        <m:sSub>
                          <m:sSubPr>
                            <m:ctrlPr>
                              <a:rPr lang="en-US" altLang="zh-TW" sz="1600" i="1" smtClean="0">
                                <a:latin typeface="Cambria Math" panose="02040503050406030204" pitchFamily="18" charset="0"/>
                                <a:cs typeface="Arial" panose="020B0604020202020204" pitchFamily="34" charset="0"/>
                              </a:rPr>
                            </m:ctrlPr>
                          </m:sSubPr>
                          <m:e>
                            <m:r>
                              <a:rPr lang="en-US" altLang="zh-TW" sz="1600" i="1">
                                <a:latin typeface="Cambria Math" panose="02040503050406030204" pitchFamily="18" charset="0"/>
                                <a:cs typeface="Arial" panose="020B0604020202020204" pitchFamily="34" charset="0"/>
                              </a:rPr>
                              <m:t>𝐶𝑜𝑙𝑜𝑟</m:t>
                            </m:r>
                          </m:e>
                          <m:sub>
                            <m:r>
                              <a:rPr lang="en-US" altLang="zh-TW" sz="1600" b="0" i="1" smtClean="0">
                                <a:latin typeface="Cambria Math" panose="02040503050406030204" pitchFamily="18" charset="0"/>
                                <a:cs typeface="Arial" panose="020B0604020202020204" pitchFamily="34" charset="0"/>
                              </a:rPr>
                              <m:t>𝑀𝑖𝑛</m:t>
                            </m:r>
                          </m:sub>
                        </m:sSub>
                      </m:num>
                      <m:den>
                        <m:sSub>
                          <m:sSubPr>
                            <m:ctrlPr>
                              <a:rPr lang="en-US" altLang="zh-TW" sz="1600" i="1" smtClean="0">
                                <a:latin typeface="Cambria Math" panose="02040503050406030204" pitchFamily="18" charset="0"/>
                                <a:cs typeface="Arial" panose="020B0604020202020204" pitchFamily="34" charset="0"/>
                              </a:rPr>
                            </m:ctrlPr>
                          </m:sSubPr>
                          <m:e>
                            <m:r>
                              <a:rPr lang="en-US" altLang="zh-TW" sz="1600" i="1">
                                <a:latin typeface="Cambria Math" panose="02040503050406030204" pitchFamily="18" charset="0"/>
                                <a:cs typeface="Arial" panose="020B0604020202020204" pitchFamily="34" charset="0"/>
                              </a:rPr>
                              <m:t>𝐶𝑜𝑙𝑜𝑟</m:t>
                            </m:r>
                          </m:e>
                          <m:sub>
                            <m:r>
                              <a:rPr lang="en-US" altLang="zh-TW" sz="1600" b="0" i="1" smtClean="0">
                                <a:latin typeface="Cambria Math" panose="02040503050406030204" pitchFamily="18" charset="0"/>
                                <a:cs typeface="Arial" panose="020B0604020202020204" pitchFamily="34" charset="0"/>
                              </a:rPr>
                              <m:t>𝑀𝑎𝑥</m:t>
                            </m:r>
                          </m:sub>
                        </m:sSub>
                      </m:den>
                    </m:f>
                    <m:r>
                      <a:rPr lang="en-US" altLang="zh-TW" sz="1600" b="0" i="1" smtClean="0">
                        <a:latin typeface="Cambria Math" panose="02040503050406030204" pitchFamily="18" charset="0"/>
                        <a:cs typeface="Arial" panose="020B0604020202020204" pitchFamily="34" charset="0"/>
                      </a:rPr>
                      <m:t>𝑥</m:t>
                    </m:r>
                    <m:r>
                      <a:rPr lang="en-US" altLang="zh-TW" sz="1600" b="0" i="0" smtClean="0">
                        <a:latin typeface="Cambria Math" panose="02040503050406030204" pitchFamily="18" charset="0"/>
                        <a:cs typeface="Arial" panose="020B0604020202020204" pitchFamily="34" charset="0"/>
                      </a:rPr>
                      <m:t>100%</m:t>
                    </m:r>
                  </m:oMath>
                </a14:m>
                <a:r>
                  <a:rPr lang="en-US" sz="1600" i="1" dirty="0" smtClean="0">
                    <a:solidFill>
                      <a:srgbClr val="FF0000"/>
                    </a:solidFill>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t>
                </a:r>
              </a:p>
              <a:p>
                <a:r>
                  <a:rPr lang="en-US" sz="1600" dirty="0" smtClean="0">
                    <a:latin typeface="Arial" panose="020B0604020202020204" pitchFamily="34" charset="0"/>
                    <a:cs typeface="Arial" panose="020B0604020202020204" pitchFamily="34" charset="0"/>
                  </a:rPr>
                  <a:t>color balance value run to 100% is considered good.</a:t>
                </a:r>
                <a:endParaRPr lang="en-US" sz="1600" dirty="0">
                  <a:latin typeface="Arial" panose="020B0604020202020204" pitchFamily="34" charset="0"/>
                  <a:cs typeface="Arial" panose="020B0604020202020204" pitchFamily="34" charset="0"/>
                </a:endParaRPr>
              </a:p>
            </p:txBody>
          </p:sp>
        </mc:Choice>
        <mc:Fallback xmlns="">
          <p:sp>
            <p:nvSpPr>
              <p:cNvPr id="44" name="TextBox 43"/>
              <p:cNvSpPr txBox="1">
                <a:spLocks noRot="1" noChangeAspect="1" noMove="1" noResize="1" noEditPoints="1" noAdjustHandles="1" noChangeArrowheads="1" noChangeShapeType="1" noTextEdit="1"/>
              </p:cNvSpPr>
              <p:nvPr/>
            </p:nvSpPr>
            <p:spPr>
              <a:xfrm>
                <a:off x="419796" y="4985218"/>
                <a:ext cx="6529644" cy="1462323"/>
              </a:xfrm>
              <a:prstGeom prst="rect">
                <a:avLst/>
              </a:prstGeom>
              <a:blipFill>
                <a:blip r:embed="rId23"/>
                <a:stretch>
                  <a:fillRect l="-560" t="-1250" b="-4583"/>
                </a:stretch>
              </a:blipFill>
            </p:spPr>
            <p:txBody>
              <a:bodyPr/>
              <a:lstStyle/>
              <a:p>
                <a:r>
                  <a:rPr lang="en-US">
                    <a:noFill/>
                  </a:rPr>
                  <a:t> </a:t>
                </a:r>
              </a:p>
            </p:txBody>
          </p:sp>
        </mc:Fallback>
      </mc:AlternateContent>
      <p:sp>
        <p:nvSpPr>
          <p:cNvPr id="20" name="Left Arrow 19"/>
          <p:cNvSpPr/>
          <p:nvPr/>
        </p:nvSpPr>
        <p:spPr>
          <a:xfrm>
            <a:off x="6825784" y="5494400"/>
            <a:ext cx="1051560" cy="40862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Connector 44"/>
          <p:cNvCxnSpPr/>
          <p:nvPr/>
        </p:nvCxnSpPr>
        <p:spPr>
          <a:xfrm flipH="1">
            <a:off x="10660162" y="576072"/>
            <a:ext cx="3522" cy="23603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10662445" y="2927303"/>
            <a:ext cx="0" cy="1952019"/>
          </a:xfrm>
          <a:prstGeom prst="line">
            <a:avLst/>
          </a:prstGeom>
        </p:spPr>
        <p:style>
          <a:lnRef idx="1">
            <a:schemeClr val="accent1"/>
          </a:lnRef>
          <a:fillRef idx="0">
            <a:schemeClr val="accent1"/>
          </a:fillRef>
          <a:effectRef idx="0">
            <a:schemeClr val="accent1"/>
          </a:effectRef>
          <a:fontRef idx="minor">
            <a:schemeClr val="tx1"/>
          </a:fontRef>
        </p:style>
      </p:cxnSp>
      <p:sp>
        <p:nvSpPr>
          <p:cNvPr id="52" name="Rounded Rectangle 51"/>
          <p:cNvSpPr/>
          <p:nvPr/>
        </p:nvSpPr>
        <p:spPr>
          <a:xfrm>
            <a:off x="10933019" y="4937968"/>
            <a:ext cx="898431" cy="149222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rgbClr val="0000FF"/>
                </a:solidFill>
                <a:latin typeface="Arial" panose="020B0604020202020204" pitchFamily="34" charset="0"/>
                <a:cs typeface="Arial" panose="020B0604020202020204" pitchFamily="34" charset="0"/>
              </a:rPr>
              <a:t>Log verify</a:t>
            </a:r>
            <a:endParaRPr lang="en-US">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11769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653451" cy="646331"/>
          </a:xfrm>
          <a:prstGeom prst="rect">
            <a:avLst/>
          </a:prstGeom>
          <a:noFill/>
        </p:spPr>
        <p:txBody>
          <a:bodyPr wrap="square" rtlCol="0">
            <a:spAutoFit/>
          </a:bodyPr>
          <a:lstStyle/>
          <a:p>
            <a:r>
              <a:rPr lang="en-US" sz="3600" b="1" dirty="0" smtClean="0">
                <a:solidFill>
                  <a:schemeClr val="bg1"/>
                </a:solidFill>
                <a:latin typeface="Arial" panose="020B0604020202020204" pitchFamily="34" charset="0"/>
                <a:cs typeface="Arial" panose="020B0604020202020204" pitchFamily="34" charset="0"/>
              </a:rPr>
              <a:t> LED Sample </a:t>
            </a:r>
            <a:r>
              <a:rPr lang="en-US" sz="3600" b="1" dirty="0" err="1" smtClean="0">
                <a:solidFill>
                  <a:schemeClr val="bg1"/>
                </a:solidFill>
                <a:latin typeface="Arial" panose="020B0604020202020204" pitchFamily="34" charset="0"/>
                <a:cs typeface="Arial" panose="020B0604020202020204" pitchFamily="34" charset="0"/>
              </a:rPr>
              <a:t>Datecode</a:t>
            </a:r>
            <a:r>
              <a:rPr lang="en-US" sz="3600" b="1" dirty="0" smtClean="0">
                <a:solidFill>
                  <a:schemeClr val="bg1"/>
                </a:solidFill>
                <a:latin typeface="Arial" panose="020B0604020202020204" pitchFamily="34" charset="0"/>
                <a:cs typeface="Arial" panose="020B0604020202020204" pitchFamily="34" charset="0"/>
              </a:rPr>
              <a:t>: 230624 &amp; 230723</a:t>
            </a:r>
            <a:endParaRPr lang="en-US" sz="3600" b="1" dirty="0">
              <a:solidFill>
                <a:schemeClr val="bg1"/>
              </a:solidFill>
              <a:latin typeface="Arial" panose="020B0604020202020204" pitchFamily="34" charset="0"/>
              <a:cs typeface="Arial" panose="020B0604020202020204" pitchFamily="34" charset="0"/>
            </a:endParaRPr>
          </a:p>
        </p:txBody>
      </p:sp>
      <p:sp>
        <p:nvSpPr>
          <p:cNvPr id="4" name="Rectangle 3"/>
          <p:cNvSpPr/>
          <p:nvPr/>
        </p:nvSpPr>
        <p:spPr>
          <a:xfrm>
            <a:off x="7950566" y="6472227"/>
            <a:ext cx="3930884" cy="292388"/>
          </a:xfrm>
          <a:prstGeom prst="rect">
            <a:avLst/>
          </a:prstGeom>
        </p:spPr>
        <p:txBody>
          <a:bodyPr wrap="none">
            <a:spAutoFit/>
          </a:bodyPr>
          <a:lstStyle/>
          <a:p>
            <a:r>
              <a:rPr lang="en-US" sz="1300" b="1" dirty="0">
                <a:solidFill>
                  <a:schemeClr val="accent1">
                    <a:lumMod val="50000"/>
                  </a:schemeClr>
                </a:solidFill>
                <a:latin typeface="Microsoft Sans Serif" panose="020B0604020202020204" pitchFamily="34" charset="0"/>
              </a:rPr>
              <a:t>"Listens to customers, Meet customer expectation"</a:t>
            </a:r>
            <a:endParaRPr lang="en-US" sz="1300" dirty="0">
              <a:solidFill>
                <a:schemeClr val="accent1">
                  <a:lumMod val="50000"/>
                </a:schemeClr>
              </a:solidFill>
            </a:endParaRPr>
          </a:p>
        </p:txBody>
      </p:sp>
      <p:sp>
        <p:nvSpPr>
          <p:cNvPr id="3" name="TextBox 2"/>
          <p:cNvSpPr txBox="1"/>
          <p:nvPr/>
        </p:nvSpPr>
        <p:spPr>
          <a:xfrm>
            <a:off x="713292" y="601424"/>
            <a:ext cx="11017154" cy="464871"/>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endParaRPr lang="en-US" b="1" smtClean="0"/>
          </a:p>
        </p:txBody>
      </p:sp>
      <p:cxnSp>
        <p:nvCxnSpPr>
          <p:cNvPr id="14" name="Straight Connector 13"/>
          <p:cNvCxnSpPr/>
          <p:nvPr/>
        </p:nvCxnSpPr>
        <p:spPr>
          <a:xfrm>
            <a:off x="6093872" y="387251"/>
            <a:ext cx="8556" cy="3054033"/>
          </a:xfrm>
          <a:prstGeom prst="line">
            <a:avLst/>
          </a:prstGeom>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910867" y="672242"/>
            <a:ext cx="2683568" cy="369332"/>
          </a:xfrm>
          <a:prstGeom prst="rect">
            <a:avLst/>
          </a:prstGeom>
          <a:noFill/>
        </p:spPr>
        <p:txBody>
          <a:bodyPr wrap="square" rtlCol="0">
            <a:spAutoFit/>
          </a:bodyPr>
          <a:lstStyle/>
          <a:p>
            <a:r>
              <a:rPr lang="en-US" b="1" dirty="0" smtClean="0">
                <a:solidFill>
                  <a:srgbClr val="0000CC"/>
                </a:solidFill>
                <a:latin typeface="Arial" panose="020B0604020202020204" pitchFamily="34" charset="0"/>
                <a:cs typeface="Arial" panose="020B0604020202020204" pitchFamily="34" charset="0"/>
              </a:rPr>
              <a:t>All prior of DC 230624</a:t>
            </a:r>
            <a:endParaRPr lang="en-US" b="1" dirty="0">
              <a:solidFill>
                <a:srgbClr val="0000CC"/>
              </a:solidFill>
              <a:latin typeface="Arial" panose="020B0604020202020204" pitchFamily="34" charset="0"/>
              <a:cs typeface="Arial" panose="020B0604020202020204" pitchFamily="34" charset="0"/>
            </a:endParaRPr>
          </a:p>
        </p:txBody>
      </p:sp>
      <p:sp>
        <p:nvSpPr>
          <p:cNvPr id="35" name="TextBox 34"/>
          <p:cNvSpPr txBox="1"/>
          <p:nvPr/>
        </p:nvSpPr>
        <p:spPr>
          <a:xfrm>
            <a:off x="7738437" y="671563"/>
            <a:ext cx="3108543" cy="369332"/>
          </a:xfrm>
          <a:prstGeom prst="rect">
            <a:avLst/>
          </a:prstGeom>
          <a:noFill/>
        </p:spPr>
        <p:txBody>
          <a:bodyPr wrap="none" rtlCol="0">
            <a:spAutoFit/>
          </a:bodyPr>
          <a:lstStyle/>
          <a:p>
            <a:r>
              <a:rPr lang="en-US" b="1" dirty="0" smtClean="0">
                <a:solidFill>
                  <a:srgbClr val="0000CC"/>
                </a:solidFill>
                <a:latin typeface="Arial" panose="020B0604020202020204" pitchFamily="34" charset="0"/>
                <a:cs typeface="Arial" panose="020B0604020202020204" pitchFamily="34" charset="0"/>
              </a:rPr>
              <a:t>Since DC 230722 onwards </a:t>
            </a:r>
            <a:endParaRPr lang="en-US" b="1" dirty="0">
              <a:solidFill>
                <a:srgbClr val="0000CC"/>
              </a:solidFill>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2"/>
          <a:stretch>
            <a:fillRect/>
          </a:stretch>
        </p:blipFill>
        <p:spPr>
          <a:xfrm>
            <a:off x="6194017" y="1137197"/>
            <a:ext cx="2931727" cy="2242771"/>
          </a:xfrm>
          <a:prstGeom prst="rect">
            <a:avLst/>
          </a:prstGeom>
        </p:spPr>
      </p:pic>
      <p:pic>
        <p:nvPicPr>
          <p:cNvPr id="10" name="Picture 9"/>
          <p:cNvPicPr>
            <a:picLocks noChangeAspect="1"/>
          </p:cNvPicPr>
          <p:nvPr/>
        </p:nvPicPr>
        <p:blipFill>
          <a:blip r:embed="rId3"/>
          <a:stretch>
            <a:fillRect/>
          </a:stretch>
        </p:blipFill>
        <p:spPr>
          <a:xfrm>
            <a:off x="9317479" y="1137197"/>
            <a:ext cx="2715726" cy="2220237"/>
          </a:xfrm>
          <a:prstGeom prst="rect">
            <a:avLst/>
          </a:prstGeom>
        </p:spPr>
      </p:pic>
      <p:pic>
        <p:nvPicPr>
          <p:cNvPr id="13" name="Picture 12"/>
          <p:cNvPicPr>
            <a:picLocks noChangeAspect="1"/>
          </p:cNvPicPr>
          <p:nvPr/>
        </p:nvPicPr>
        <p:blipFill>
          <a:blip r:embed="rId4"/>
          <a:stretch>
            <a:fillRect/>
          </a:stretch>
        </p:blipFill>
        <p:spPr>
          <a:xfrm>
            <a:off x="280041" y="1137197"/>
            <a:ext cx="2972610" cy="2220237"/>
          </a:xfrm>
          <a:prstGeom prst="rect">
            <a:avLst/>
          </a:prstGeom>
        </p:spPr>
      </p:pic>
      <p:pic>
        <p:nvPicPr>
          <p:cNvPr id="21" name="Picture 20"/>
          <p:cNvPicPr>
            <a:picLocks noChangeAspect="1"/>
          </p:cNvPicPr>
          <p:nvPr/>
        </p:nvPicPr>
        <p:blipFill>
          <a:blip r:embed="rId5"/>
          <a:stretch>
            <a:fillRect/>
          </a:stretch>
        </p:blipFill>
        <p:spPr>
          <a:xfrm>
            <a:off x="3343007" y="1137197"/>
            <a:ext cx="2582006" cy="2220237"/>
          </a:xfrm>
          <a:prstGeom prst="rect">
            <a:avLst/>
          </a:prstGeom>
        </p:spPr>
      </p:pic>
      <p:sp>
        <p:nvSpPr>
          <p:cNvPr id="22" name="Oval 21"/>
          <p:cNvSpPr/>
          <p:nvPr/>
        </p:nvSpPr>
        <p:spPr>
          <a:xfrm>
            <a:off x="4802449" y="2696443"/>
            <a:ext cx="932145" cy="353350"/>
          </a:xfrm>
          <a:prstGeom prst="ellipse">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10895794" y="2782389"/>
            <a:ext cx="932145" cy="353350"/>
          </a:xfrm>
          <a:prstGeom prst="ellipse">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419796" y="5154219"/>
            <a:ext cx="11408143" cy="1340541"/>
          </a:xfrm>
          <a:prstGeom prst="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700" dirty="0" err="1" smtClean="0">
                <a:solidFill>
                  <a:srgbClr val="0000FF"/>
                </a:solidFill>
                <a:latin typeface="Arial" panose="020B0604020202020204" pitchFamily="34" charset="0"/>
                <a:cs typeface="Arial" panose="020B0604020202020204" pitchFamily="34" charset="0"/>
              </a:rPr>
              <a:t>Everlight</a:t>
            </a:r>
            <a:r>
              <a:rPr lang="en-US" sz="1700" dirty="0" smtClean="0">
                <a:solidFill>
                  <a:srgbClr val="0000FF"/>
                </a:solidFill>
                <a:latin typeface="Arial" panose="020B0604020202020204" pitchFamily="34" charset="0"/>
                <a:cs typeface="Arial" panose="020B0604020202020204" pitchFamily="34" charset="0"/>
              </a:rPr>
              <a:t> confirmed have total 16 Bins code in range, and the color each DC different a litter  cause by different Bin code. But all they are still in spec. So with </a:t>
            </a:r>
            <a:r>
              <a:rPr lang="en-US" sz="1700" dirty="0" err="1" smtClean="0">
                <a:solidFill>
                  <a:srgbClr val="0000FF"/>
                </a:solidFill>
                <a:latin typeface="Arial" panose="020B0604020202020204" pitchFamily="34" charset="0"/>
                <a:cs typeface="Arial" panose="020B0604020202020204" pitchFamily="34" charset="0"/>
              </a:rPr>
              <a:t>Fii</a:t>
            </a:r>
            <a:r>
              <a:rPr lang="en-US" sz="1700" dirty="0" smtClean="0">
                <a:solidFill>
                  <a:srgbClr val="0000FF"/>
                </a:solidFill>
                <a:latin typeface="Arial" panose="020B0604020202020204" pitchFamily="34" charset="0"/>
                <a:cs typeface="Arial" panose="020B0604020202020204" pitchFamily="34" charset="0"/>
              </a:rPr>
              <a:t> production is no issue. All functions test can cover LED no light and light abnormal. From LED DC 230722 onward we need new define color balance spec. Suggestion color balance from </a:t>
            </a:r>
            <a:r>
              <a:rPr lang="en-US" sz="1700" dirty="0" smtClean="0">
                <a:solidFill>
                  <a:srgbClr val="0000FF"/>
                </a:solidFill>
                <a:latin typeface="Arial" panose="020B0604020202020204" pitchFamily="34" charset="0"/>
                <a:cs typeface="Arial" panose="020B0604020202020204" pitchFamily="34" charset="0"/>
              </a:rPr>
              <a:t>80%</a:t>
            </a:r>
            <a:endParaRPr lang="en-US" sz="1700" dirty="0">
              <a:solidFill>
                <a:srgbClr val="0000FF"/>
              </a:solidFill>
              <a:latin typeface="Arial" panose="020B0604020202020204" pitchFamily="34" charset="0"/>
              <a:cs typeface="Arial" panose="020B0604020202020204" pitchFamily="34" charset="0"/>
            </a:endParaRPr>
          </a:p>
        </p:txBody>
      </p:sp>
      <p:sp>
        <p:nvSpPr>
          <p:cNvPr id="38" name="Rectangle 37"/>
          <p:cNvSpPr/>
          <p:nvPr/>
        </p:nvSpPr>
        <p:spPr>
          <a:xfrm>
            <a:off x="1435026" y="3497487"/>
            <a:ext cx="3635247" cy="2652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Arial" panose="020B0604020202020204" pitchFamily="34" charset="0"/>
                <a:cs typeface="Arial" panose="020B0604020202020204" pitchFamily="34" charset="0"/>
              </a:rPr>
              <a:t>DC 230624 Bin code is 257</a:t>
            </a:r>
            <a:endParaRPr lang="en-US" dirty="0">
              <a:solidFill>
                <a:schemeClr val="tx1"/>
              </a:solidFill>
              <a:latin typeface="Arial" panose="020B0604020202020204" pitchFamily="34" charset="0"/>
              <a:cs typeface="Arial" panose="020B0604020202020204" pitchFamily="34" charset="0"/>
            </a:endParaRPr>
          </a:p>
        </p:txBody>
      </p:sp>
      <p:sp>
        <p:nvSpPr>
          <p:cNvPr id="39" name="Rectangle 38"/>
          <p:cNvSpPr/>
          <p:nvPr/>
        </p:nvSpPr>
        <p:spPr>
          <a:xfrm>
            <a:off x="7549516" y="3482525"/>
            <a:ext cx="3486384" cy="26754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Arial" panose="020B0604020202020204" pitchFamily="34" charset="0"/>
                <a:cs typeface="Arial" panose="020B0604020202020204" pitchFamily="34" charset="0"/>
              </a:rPr>
              <a:t>DC 230723 Bin code is PW13</a:t>
            </a:r>
            <a:endParaRPr lang="en-US" dirty="0">
              <a:solidFill>
                <a:schemeClr val="tx1"/>
              </a:solidFill>
              <a:latin typeface="Arial" panose="020B0604020202020204" pitchFamily="34" charset="0"/>
              <a:cs typeface="Arial" panose="020B0604020202020204" pitchFamily="34" charset="0"/>
            </a:endParaRPr>
          </a:p>
        </p:txBody>
      </p:sp>
      <p:pic>
        <p:nvPicPr>
          <p:cNvPr id="41" name="Picture 40"/>
          <p:cNvPicPr>
            <a:picLocks noChangeAspect="1"/>
          </p:cNvPicPr>
          <p:nvPr/>
        </p:nvPicPr>
        <p:blipFill>
          <a:blip r:embed="rId6"/>
          <a:stretch>
            <a:fillRect/>
          </a:stretch>
        </p:blipFill>
        <p:spPr>
          <a:xfrm>
            <a:off x="7072158" y="3879132"/>
            <a:ext cx="4441100" cy="1146027"/>
          </a:xfrm>
          <a:prstGeom prst="rect">
            <a:avLst/>
          </a:prstGeom>
        </p:spPr>
      </p:pic>
      <p:pic>
        <p:nvPicPr>
          <p:cNvPr id="42" name="Picture 41"/>
          <p:cNvPicPr>
            <a:picLocks noChangeAspect="1"/>
          </p:cNvPicPr>
          <p:nvPr/>
        </p:nvPicPr>
        <p:blipFill>
          <a:blip r:embed="rId7"/>
          <a:stretch>
            <a:fillRect/>
          </a:stretch>
        </p:blipFill>
        <p:spPr>
          <a:xfrm>
            <a:off x="1032099" y="3879132"/>
            <a:ext cx="4441100" cy="1146027"/>
          </a:xfrm>
          <a:prstGeom prst="rect">
            <a:avLst/>
          </a:prstGeom>
        </p:spPr>
      </p:pic>
    </p:spTree>
    <p:extLst>
      <p:ext uri="{BB962C8B-B14F-4D97-AF65-F5344CB8AC3E}">
        <p14:creationId xmlns:p14="http://schemas.microsoft.com/office/powerpoint/2010/main" val="118715602"/>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A19BE139-170D-4C8D-975C-3411C34E2063}" vid="{A47AFEE7-8718-4319-9666-C06977C648B4}"/>
    </a:ext>
  </a:extLst>
</a:theme>
</file>

<file path=ppt/theme/theme3.xml><?xml version="1.0" encoding="utf-8"?>
<a:theme xmlns:a="http://schemas.openxmlformats.org/drawingml/2006/main" name="1_Them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A19BE139-170D-4C8D-975C-3411C34E2063}" vid="{A47AFEE7-8718-4319-9666-C06977C648B4}"/>
    </a:ext>
  </a:ext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14185</TotalTime>
  <Words>193</Words>
  <Application>Microsoft Office PowerPoint</Application>
  <PresentationFormat>Widescreen</PresentationFormat>
  <Paragraphs>33</Paragraphs>
  <Slides>3</Slides>
  <Notes>1</Notes>
  <HiddenSlides>0</HiddenSlides>
  <MMClips>0</MMClips>
  <ScaleCrop>false</ScaleCrop>
  <HeadingPairs>
    <vt:vector size="8" baseType="variant">
      <vt:variant>
        <vt:lpstr>Fonts Used</vt:lpstr>
      </vt:variant>
      <vt:variant>
        <vt:i4>8</vt:i4>
      </vt:variant>
      <vt:variant>
        <vt:lpstr>Theme</vt:lpstr>
      </vt:variant>
      <vt:variant>
        <vt:i4>3</vt:i4>
      </vt:variant>
      <vt:variant>
        <vt:lpstr>Embedded OLE Servers</vt:lpstr>
      </vt:variant>
      <vt:variant>
        <vt:i4>2</vt:i4>
      </vt:variant>
      <vt:variant>
        <vt:lpstr>Slide Titles</vt:lpstr>
      </vt:variant>
      <vt:variant>
        <vt:i4>3</vt:i4>
      </vt:variant>
    </vt:vector>
  </HeadingPairs>
  <TitlesOfParts>
    <vt:vector size="16" baseType="lpstr">
      <vt:lpstr>新細明體</vt:lpstr>
      <vt:lpstr>宋体</vt:lpstr>
      <vt:lpstr>Arial</vt:lpstr>
      <vt:lpstr>Calibri</vt:lpstr>
      <vt:lpstr>Calibri Light</vt:lpstr>
      <vt:lpstr>Cambria Math</vt:lpstr>
      <vt:lpstr>Microsoft Sans Serif</vt:lpstr>
      <vt:lpstr>Wingdings</vt:lpstr>
      <vt:lpstr>1_Office 佈景主題</vt:lpstr>
      <vt:lpstr>Theme1</vt:lpstr>
      <vt:lpstr>1_Theme1</vt:lpstr>
      <vt:lpstr>Document</vt:lpstr>
      <vt:lpstr>Microsoft Word 97 - 2003 Document</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Chen Yueh-Wei</dc:creator>
  <cp:lastModifiedBy>陳國安</cp:lastModifiedBy>
  <cp:revision>1409</cp:revision>
  <dcterms:created xsi:type="dcterms:W3CDTF">2018-11-16T05:26:15Z</dcterms:created>
  <dcterms:modified xsi:type="dcterms:W3CDTF">2023-08-25T06:17:28Z</dcterms:modified>
</cp:coreProperties>
</file>